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4119" r:id="rId1"/>
  </p:sldMasterIdLst>
  <p:notesMasterIdLst>
    <p:notesMasterId r:id="rId39"/>
  </p:notesMasterIdLst>
  <p:handoutMasterIdLst>
    <p:handoutMasterId r:id="rId40"/>
  </p:handoutMasterIdLst>
  <p:sldIdLst>
    <p:sldId id="257" r:id="rId2"/>
    <p:sldId id="258" r:id="rId3"/>
    <p:sldId id="333" r:id="rId4"/>
    <p:sldId id="259" r:id="rId5"/>
    <p:sldId id="386" r:id="rId6"/>
    <p:sldId id="393" r:id="rId7"/>
    <p:sldId id="263" r:id="rId8"/>
    <p:sldId id="394" r:id="rId9"/>
    <p:sldId id="395" r:id="rId10"/>
    <p:sldId id="396" r:id="rId11"/>
    <p:sldId id="397" r:id="rId12"/>
    <p:sldId id="400" r:id="rId13"/>
    <p:sldId id="401" r:id="rId14"/>
    <p:sldId id="402" r:id="rId15"/>
    <p:sldId id="403" r:id="rId16"/>
    <p:sldId id="404" r:id="rId17"/>
    <p:sldId id="405" r:id="rId18"/>
    <p:sldId id="406" r:id="rId19"/>
    <p:sldId id="407" r:id="rId20"/>
    <p:sldId id="408" r:id="rId21"/>
    <p:sldId id="409" r:id="rId22"/>
    <p:sldId id="410" r:id="rId23"/>
    <p:sldId id="411" r:id="rId24"/>
    <p:sldId id="326" r:id="rId25"/>
    <p:sldId id="412" r:id="rId26"/>
    <p:sldId id="413" r:id="rId27"/>
    <p:sldId id="414" r:id="rId28"/>
    <p:sldId id="416" r:id="rId29"/>
    <p:sldId id="418" r:id="rId30"/>
    <p:sldId id="419" r:id="rId31"/>
    <p:sldId id="346" r:id="rId32"/>
    <p:sldId id="421" r:id="rId33"/>
    <p:sldId id="422" r:id="rId34"/>
    <p:sldId id="423" r:id="rId35"/>
    <p:sldId id="390" r:id="rId36"/>
    <p:sldId id="307" r:id="rId37"/>
    <p:sldId id="286" r:id="rId38"/>
  </p:sldIdLst>
  <p:sldSz cx="9144000" cy="5143500" type="screen16x9"/>
  <p:notesSz cx="7559675" cy="10691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92252" autoAdjust="0"/>
  </p:normalViewPr>
  <p:slideViewPr>
    <p:cSldViewPr snapToGrid="0">
      <p:cViewPr varScale="1">
        <p:scale>
          <a:sx n="137" d="100"/>
          <a:sy n="137" d="100"/>
        </p:scale>
        <p:origin x="1068" y="126"/>
      </p:cViewPr>
      <p:guideLst>
        <p:guide orient="horz" pos="1620"/>
        <p:guide pos="2880"/>
      </p:guideLst>
    </p:cSldViewPr>
  </p:slideViewPr>
  <p:outlineViewPr>
    <p:cViewPr>
      <p:scale>
        <a:sx n="33" d="100"/>
        <a:sy n="33" d="100"/>
      </p:scale>
      <p:origin x="0" y="-78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E5DB8B-0BE8-4D8D-8630-1E6FD7D0AB4B}"/>
              </a:ext>
            </a:extLst>
          </p:cNvPr>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r>
              <a:rPr lang="vi-VN"/>
              <a:t>BỘ CÔNG THƯƠNG TRƯỜNG ĐẠI HỌC CÔNG NGHIỆP TP.HCM</a:t>
            </a:r>
            <a:endParaRPr lang="en-US"/>
          </a:p>
        </p:txBody>
      </p:sp>
      <p:sp>
        <p:nvSpPr>
          <p:cNvPr id="3" name="Date Placeholder 2">
            <a:extLst>
              <a:ext uri="{FF2B5EF4-FFF2-40B4-BE49-F238E27FC236}">
                <a16:creationId xmlns:a16="http://schemas.microsoft.com/office/drawing/2014/main" id="{E193ABF6-EC39-4061-8CD6-0B490205B412}"/>
              </a:ext>
            </a:extLst>
          </p:cNvPr>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59E9BD8D-43C9-48FF-AAA4-44980B170CDD}" type="datetimeFigureOut">
              <a:rPr lang="en-US" smtClean="0"/>
              <a:t>2022-05-13</a:t>
            </a:fld>
            <a:endParaRPr lang="en-US"/>
          </a:p>
        </p:txBody>
      </p:sp>
      <p:sp>
        <p:nvSpPr>
          <p:cNvPr id="4" name="Footer Placeholder 3">
            <a:extLst>
              <a:ext uri="{FF2B5EF4-FFF2-40B4-BE49-F238E27FC236}">
                <a16:creationId xmlns:a16="http://schemas.microsoft.com/office/drawing/2014/main" id="{91257D8D-1809-4DF9-BBF3-F9E779C02BF3}"/>
              </a:ext>
            </a:extLst>
          </p:cNvPr>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r>
              <a:rPr lang="en-US"/>
              <a:t>BÁO CÁO KHÓA LUẬN TỐT NGHIỆP</a:t>
            </a:r>
          </a:p>
        </p:txBody>
      </p:sp>
      <p:sp>
        <p:nvSpPr>
          <p:cNvPr id="5" name="Slide Number Placeholder 4">
            <a:extLst>
              <a:ext uri="{FF2B5EF4-FFF2-40B4-BE49-F238E27FC236}">
                <a16:creationId xmlns:a16="http://schemas.microsoft.com/office/drawing/2014/main" id="{7AB985E5-0103-4503-B4DA-BF6079ABFACA}"/>
              </a:ext>
            </a:extLst>
          </p:cNvPr>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9FDE697E-4ED1-4004-B2E6-108F345DF11E}" type="slidenum">
              <a:rPr lang="en-US" smtClean="0"/>
              <a:t>‹#›</a:t>
            </a:fld>
            <a:endParaRPr lang="en-US"/>
          </a:p>
        </p:txBody>
      </p:sp>
    </p:spTree>
    <p:extLst>
      <p:ext uri="{BB962C8B-B14F-4D97-AF65-F5344CB8AC3E}">
        <p14:creationId xmlns:p14="http://schemas.microsoft.com/office/powerpoint/2010/main" val="297849310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r>
              <a:rPr lang="vi-VN"/>
              <a:t>BỘ CÔNG THƯƠNG TRƯỜNG ĐẠI HỌC CÔNG NGHIỆP TP.HCM</a:t>
            </a:r>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E76BDB6B-5DCB-4D87-8432-74400763CD30}" type="datetimeFigureOut">
              <a:rPr lang="en-US" smtClean="0"/>
              <a:t>2022-05-13</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r>
              <a:rPr lang="en-US"/>
              <a:t>BÁO CÁO KHÓA LUẬN TỐT NGHIỆP</a:t>
            </a:r>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B5F471AB-13CE-443D-9DF5-39F636B87F0C}" type="slidenum">
              <a:rPr lang="en-US" smtClean="0"/>
              <a:t>‹#›</a:t>
            </a:fld>
            <a:endParaRPr lang="en-US"/>
          </a:p>
        </p:txBody>
      </p:sp>
    </p:spTree>
    <p:extLst>
      <p:ext uri="{BB962C8B-B14F-4D97-AF65-F5344CB8AC3E}">
        <p14:creationId xmlns:p14="http://schemas.microsoft.com/office/powerpoint/2010/main" val="1954676104"/>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vi-VN"/>
              <a:t>BỘ CÔNG THƯƠNG TRƯỜNG ĐẠI HỌC CÔNG NGHIỆP TP.HCM</a:t>
            </a:r>
            <a:endParaRPr lang="en-US"/>
          </a:p>
        </p:txBody>
      </p:sp>
      <p:sp>
        <p:nvSpPr>
          <p:cNvPr id="5" name="Footer Placeholder 4"/>
          <p:cNvSpPr>
            <a:spLocks noGrp="1"/>
          </p:cNvSpPr>
          <p:nvPr>
            <p:ph type="ftr" sz="quarter" idx="4"/>
          </p:nvPr>
        </p:nvSpPr>
        <p:spPr/>
        <p:txBody>
          <a:bodyPr/>
          <a:lstStyle/>
          <a:p>
            <a:r>
              <a:rPr lang="en-US"/>
              <a:t>BÁO CÁO KHÓA LUẬN TỐT NGHIỆP</a:t>
            </a:r>
          </a:p>
        </p:txBody>
      </p:sp>
      <p:sp>
        <p:nvSpPr>
          <p:cNvPr id="6" name="Slide Number Placeholder 5"/>
          <p:cNvSpPr>
            <a:spLocks noGrp="1"/>
          </p:cNvSpPr>
          <p:nvPr>
            <p:ph type="sldNum" sz="quarter" idx="5"/>
          </p:nvPr>
        </p:nvSpPr>
        <p:spPr/>
        <p:txBody>
          <a:bodyPr/>
          <a:lstStyle/>
          <a:p>
            <a:fld id="{B5F471AB-13CE-443D-9DF5-39F636B87F0C}" type="slidenum">
              <a:rPr lang="en-US" smtClean="0"/>
              <a:t>1</a:t>
            </a:fld>
            <a:endParaRPr lang="en-US"/>
          </a:p>
        </p:txBody>
      </p:sp>
    </p:spTree>
    <p:extLst>
      <p:ext uri="{BB962C8B-B14F-4D97-AF65-F5344CB8AC3E}">
        <p14:creationId xmlns:p14="http://schemas.microsoft.com/office/powerpoint/2010/main" val="2584521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755968" y="5078611"/>
            <a:ext cx="6047740" cy="4811316"/>
          </a:xfrm>
          <a:prstGeom prst="rect">
            <a:avLst/>
          </a:prstGeom>
        </p:spPr>
        <p:txBody>
          <a:bodyPr spcFirstLastPara="1" wrap="square" lIns="104270" tIns="104270" rIns="104270" bIns="104270" anchor="t" anchorCtr="0">
            <a:noAutofit/>
          </a:bodyPr>
          <a:lstStyle/>
          <a:p>
            <a:endParaRPr/>
          </a:p>
        </p:txBody>
      </p:sp>
      <p:sp>
        <p:nvSpPr>
          <p:cNvPr id="2" name="Footer Placeholder 1">
            <a:extLst>
              <a:ext uri="{FF2B5EF4-FFF2-40B4-BE49-F238E27FC236}">
                <a16:creationId xmlns:a16="http://schemas.microsoft.com/office/drawing/2014/main" id="{58D58D58-13E9-4F70-924E-DA48EB75188A}"/>
              </a:ext>
            </a:extLst>
          </p:cNvPr>
          <p:cNvSpPr>
            <a:spLocks noGrp="1"/>
          </p:cNvSpPr>
          <p:nvPr>
            <p:ph type="ftr" sz="quarter" idx="4"/>
          </p:nvPr>
        </p:nvSpPr>
        <p:spPr/>
        <p:txBody>
          <a:bodyPr/>
          <a:lstStyle/>
          <a:p>
            <a:r>
              <a:rPr lang="en-US"/>
              <a:t>BÁO CÁO KHÓA LUẬN TỐT NGHIỆP</a:t>
            </a:r>
          </a:p>
        </p:txBody>
      </p:sp>
      <p:sp>
        <p:nvSpPr>
          <p:cNvPr id="3" name="Header Placeholder 2">
            <a:extLst>
              <a:ext uri="{FF2B5EF4-FFF2-40B4-BE49-F238E27FC236}">
                <a16:creationId xmlns:a16="http://schemas.microsoft.com/office/drawing/2014/main" id="{9EFF928F-F9CF-44E4-B756-0BED95D63D17}"/>
              </a:ext>
            </a:extLst>
          </p:cNvPr>
          <p:cNvSpPr>
            <a:spLocks noGrp="1"/>
          </p:cNvSpPr>
          <p:nvPr>
            <p:ph type="hdr" sz="quarter"/>
          </p:nvPr>
        </p:nvSpPr>
        <p:spPr/>
        <p:txBody>
          <a:bodyPr/>
          <a:lstStyle/>
          <a:p>
            <a:r>
              <a:rPr lang="vi-VN"/>
              <a:t>BỘ CÔNG THƯƠNG TRƯỜNG ĐẠI HỌC CÔNG NGHIỆP TP.HCM</a:t>
            </a:r>
            <a:endParaRPr lang="en-US"/>
          </a:p>
        </p:txBody>
      </p:sp>
      <p:sp>
        <p:nvSpPr>
          <p:cNvPr id="4" name="Slide Number Placeholder 3">
            <a:extLst>
              <a:ext uri="{FF2B5EF4-FFF2-40B4-BE49-F238E27FC236}">
                <a16:creationId xmlns:a16="http://schemas.microsoft.com/office/drawing/2014/main" id="{AAEE27EA-577D-4179-8309-ED68E6673DC1}"/>
              </a:ext>
            </a:extLst>
          </p:cNvPr>
          <p:cNvSpPr>
            <a:spLocks noGrp="1"/>
          </p:cNvSpPr>
          <p:nvPr>
            <p:ph type="sldNum" sz="quarter" idx="5"/>
          </p:nvPr>
        </p:nvSpPr>
        <p:spPr/>
        <p:txBody>
          <a:bodyPr/>
          <a:lstStyle/>
          <a:p>
            <a:fld id="{B5F471AB-13CE-443D-9DF5-39F636B87F0C}" type="slidenum">
              <a:rPr lang="en-US" smtClean="0"/>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71AB-13CE-443D-9DF5-39F636B87F0C}" type="slidenum">
              <a:rPr lang="en-US" smtClean="0"/>
              <a:t>5</a:t>
            </a:fld>
            <a:endParaRPr lang="en-US"/>
          </a:p>
        </p:txBody>
      </p:sp>
      <p:sp>
        <p:nvSpPr>
          <p:cNvPr id="5" name="Footer Placeholder 4">
            <a:extLst>
              <a:ext uri="{FF2B5EF4-FFF2-40B4-BE49-F238E27FC236}">
                <a16:creationId xmlns:a16="http://schemas.microsoft.com/office/drawing/2014/main" id="{C0D86B7F-3BCA-4CFF-8204-94990165A790}"/>
              </a:ext>
            </a:extLst>
          </p:cNvPr>
          <p:cNvSpPr>
            <a:spLocks noGrp="1"/>
          </p:cNvSpPr>
          <p:nvPr>
            <p:ph type="ftr" sz="quarter" idx="4"/>
          </p:nvPr>
        </p:nvSpPr>
        <p:spPr/>
        <p:txBody>
          <a:bodyPr/>
          <a:lstStyle/>
          <a:p>
            <a:r>
              <a:rPr lang="en-US"/>
              <a:t>BÁO CÁO KHÓA LUẬN TỐT NGHIỆP</a:t>
            </a:r>
          </a:p>
        </p:txBody>
      </p:sp>
      <p:sp>
        <p:nvSpPr>
          <p:cNvPr id="6" name="Header Placeholder 5">
            <a:extLst>
              <a:ext uri="{FF2B5EF4-FFF2-40B4-BE49-F238E27FC236}">
                <a16:creationId xmlns:a16="http://schemas.microsoft.com/office/drawing/2014/main" id="{FDFE7CD1-E7AB-4501-B9F5-C9CB5412C6E1}"/>
              </a:ext>
            </a:extLst>
          </p:cNvPr>
          <p:cNvSpPr>
            <a:spLocks noGrp="1"/>
          </p:cNvSpPr>
          <p:nvPr>
            <p:ph type="hdr" sz="quarter"/>
          </p:nvPr>
        </p:nvSpPr>
        <p:spPr/>
        <p:txBody>
          <a:bodyPr/>
          <a:lstStyle/>
          <a:p>
            <a:r>
              <a:rPr lang="vi-VN"/>
              <a:t>BỘ CÔNG THƯƠNG TRƯỜNG ĐẠI HỌC CÔNG NGHIỆP TP.HCM</a:t>
            </a:r>
            <a:endParaRPr lang="en-US"/>
          </a:p>
        </p:txBody>
      </p:sp>
    </p:spTree>
    <p:extLst>
      <p:ext uri="{BB962C8B-B14F-4D97-AF65-F5344CB8AC3E}">
        <p14:creationId xmlns:p14="http://schemas.microsoft.com/office/powerpoint/2010/main" val="2807555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en-US"/>
              <a:t>Click to edit Master title style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2022-05-13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2627839"/>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2022-05-13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85217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2022-05-13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fld id="{D57F1E4F-1CFF-5643-939E-217C01CDF565}" type="slidenum">
              <a:rPr lang="en-US" smtClean="0"/>
              <a:pPr/>
              <a:t>‹#›</a:t>
            </a:fld>
            <a:endParaRPr lang="en-US" dirty="0"/>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27547613"/>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en-US"/>
              <a:t>Click to edit Master title style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2022-05-13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639786"/>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2022-05-13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D57F1E4F-1CFF-5643-939E-217C01CDF565}" type="slidenum">
              <a:rPr lang="en-US" smtClean="0"/>
              <a:pPr/>
              <a:t>‹#›</a:t>
            </a:fld>
            <a:endParaRPr lang="en-US" dirty="0"/>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63315659"/>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2022-05-13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95840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2022-05-13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6230080"/>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2022-05-13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8159270"/>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154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54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155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558981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n-US"/>
              <a:t>Click to edit Master title style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2022-05-13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1393500471"/>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2022-05-13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81632894"/>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2022-05-13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3929338133"/>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2022-05-13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539664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2022-05-13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3454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2022-05-13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6588741"/>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en-US"/>
              <a:t>Click to edit Master title style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2022-05-13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3213980"/>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2022-05-13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8183669"/>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118"/>
            <a:ext cx="1767506" cy="5139822"/>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2022-05-13</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1563657"/>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4" r:id="rId15"/>
    <p:sldLayoutId id="2147484135" r:id="rId16"/>
    <p:sldLayoutId id="2147484136" r:id="rId17"/>
  </p:sldLayoutIdLst>
  <p:hf hdr="0" dt="0"/>
  <p:txStyles>
    <p:title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drive.google.com/file/d/1ertSe9DxXZxS8SSqkU_TMQe2kJm_QBy1/view?usp=sharing"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hyperlink" Target="https://drive.google.com/file/d/19kaBigI5e2H_z1zuwaDt7MsxM9yM-Yi_/view?usp=sharing" TargetMode="External"/><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chandrikadeb7/Face-Mask-Detection" TargetMode="External"/><Relationship Id="rId2" Type="http://schemas.openxmlformats.org/officeDocument/2006/relationships/hyperlink" Target="https://pivietnam.com.vn/he-thong-canh-bao-deo-khau-trang-phong-chong-dich-covid-19-don-gian-voi-opencv-va-keras-pivietnam-com-vn-mlab-vn.html" TargetMode="Externa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hyperlink" Target="https://blog.studyit.dev/2020/10/tam-ly-ai-01-net-of-cnn-mobilenets-la.html" TargetMode="External"/><Relationship Id="rId2" Type="http://schemas.openxmlformats.org/officeDocument/2006/relationships/hyperlink" Target="https://viblo.asia/p/cnn-architecture-series-1-mobilenets-mo-hinh-gon-nhe-cho-mobile-applications-1VgZvJV1ZAw" TargetMode="External"/><Relationship Id="rId1" Type="http://schemas.openxmlformats.org/officeDocument/2006/relationships/slideLayout" Target="../slideLayouts/slideLayout17.xml"/><Relationship Id="rId4" Type="http://schemas.openxmlformats.org/officeDocument/2006/relationships/hyperlink" Target="https://vnvc.vn/virus-corona-2019/#ftoc-heading-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4" name="CustomShape 1"/>
          <p:cNvSpPr/>
          <p:nvPr/>
        </p:nvSpPr>
        <p:spPr>
          <a:xfrm>
            <a:off x="549720" y="2805143"/>
            <a:ext cx="8594280" cy="19191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marL="0" marR="0">
              <a:lnSpc>
                <a:spcPct val="107000"/>
              </a:lnSpc>
              <a:spcBef>
                <a:spcPts val="0"/>
              </a:spcBef>
              <a:spcAft>
                <a:spcPts val="800"/>
              </a:spcAft>
            </a:pPr>
            <a:r>
              <a:rPr lang="en-US" sz="3200" b="1"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effectLst/>
                <a:latin typeface="Times New Roman" panose="02020603050405020304" pitchFamily="18" charset="0"/>
                <a:ea typeface="Calibri" panose="020F0502020204030204" pitchFamily="34" charset="0"/>
                <a:cs typeface="Times New Roman" panose="02020603050405020304" pitchFamily="18" charset="0"/>
              </a:rPr>
              <a:t>đeo</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effectLst/>
                <a:latin typeface="Times New Roman" panose="02020603050405020304" pitchFamily="18" charset="0"/>
                <a:ea typeface="Calibri" panose="020F0502020204030204" pitchFamily="34" charset="0"/>
                <a:cs typeface="Times New Roman" panose="02020603050405020304" pitchFamily="18" charset="0"/>
              </a:rPr>
              <a:t>khẩu</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32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1685" name="Picture 2_1"/>
          <p:cNvPicPr/>
          <p:nvPr/>
        </p:nvPicPr>
        <p:blipFill>
          <a:blip r:embed="rId3"/>
          <a:stretch/>
        </p:blipFill>
        <p:spPr>
          <a:xfrm>
            <a:off x="6257255" y="152847"/>
            <a:ext cx="1855911" cy="841393"/>
          </a:xfrm>
          <a:prstGeom prst="rect">
            <a:avLst/>
          </a:prstGeom>
          <a:ln>
            <a:noFill/>
          </a:ln>
        </p:spPr>
      </p:pic>
      <p:sp>
        <p:nvSpPr>
          <p:cNvPr id="5" name="TextBox 4">
            <a:extLst>
              <a:ext uri="{FF2B5EF4-FFF2-40B4-BE49-F238E27FC236}">
                <a16:creationId xmlns:a16="http://schemas.microsoft.com/office/drawing/2014/main" id="{F471F04C-9050-409F-9E16-25B1A6EAFE69}"/>
              </a:ext>
            </a:extLst>
          </p:cNvPr>
          <p:cNvSpPr txBox="1"/>
          <p:nvPr/>
        </p:nvSpPr>
        <p:spPr>
          <a:xfrm>
            <a:off x="332740" y="181129"/>
            <a:ext cx="4099657" cy="784830"/>
          </a:xfrm>
          <a:prstGeom prst="rect">
            <a:avLst/>
          </a:prstGeom>
          <a:noFill/>
        </p:spPr>
        <p:txBody>
          <a:bodyPr wrap="square">
            <a:spAutoFit/>
          </a:bodyPr>
          <a:lstStyle/>
          <a:p>
            <a:pPr marR="182880" algn="ctr">
              <a:spcBef>
                <a:spcPts val="30"/>
              </a:spcBef>
              <a:spcAft>
                <a:spcPts val="30"/>
              </a:spcAft>
              <a:tabLst>
                <a:tab pos="3714750" algn="l"/>
              </a:tabLst>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BỘ CÔNG THƯƠNG</a:t>
            </a:r>
          </a:p>
          <a:p>
            <a:pPr marR="182880" algn="ctr">
              <a:spcBef>
                <a:spcPts val="30"/>
              </a:spcBef>
              <a:spcAft>
                <a:spcPts val="30"/>
              </a:spcAft>
              <a:tabLst>
                <a:tab pos="3714750" algn="l"/>
              </a:tabLst>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TRƯỜNG ĐẠI HỌC CÔNG NGHIỆP TP.HCM</a:t>
            </a:r>
          </a:p>
          <a:p>
            <a:pPr marR="182880" algn="ctr">
              <a:spcBef>
                <a:spcPts val="30"/>
              </a:spcBef>
              <a:spcAft>
                <a:spcPts val="30"/>
              </a:spcAft>
              <a:tabLst>
                <a:tab pos="3714750" algn="l"/>
              </a:tabLst>
            </a:pPr>
            <a:r>
              <a:rPr lang="vi-VN" sz="1500" b="1" dirty="0">
                <a:effectLst/>
                <a:latin typeface="Times New Roman" panose="02020603050405020304" pitchFamily="18" charset="0"/>
                <a:ea typeface="Calibri" panose="020F0502020204030204" pitchFamily="34" charset="0"/>
                <a:cs typeface="Times New Roman" panose="02020603050405020304" pitchFamily="18" charset="0"/>
              </a:rPr>
              <a:t>KHOA </a:t>
            </a:r>
            <a:r>
              <a:rPr lang="en-US" sz="1500" b="1" dirty="0">
                <a:effectLst/>
                <a:latin typeface="Times New Roman" panose="02020603050405020304" pitchFamily="18" charset="0"/>
                <a:ea typeface="Calibri" panose="020F0502020204030204" pitchFamily="34" charset="0"/>
                <a:cs typeface="Times New Roman" panose="02020603050405020304" pitchFamily="18" charset="0"/>
              </a:rPr>
              <a:t>CÔNG NGHỆ THÔNG TIN</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25B91E0-832F-47C0-A971-A72AEF88A6FE}"/>
              </a:ext>
            </a:extLst>
          </p:cNvPr>
          <p:cNvSpPr txBox="1"/>
          <p:nvPr/>
        </p:nvSpPr>
        <p:spPr>
          <a:xfrm>
            <a:off x="1357803" y="1112519"/>
            <a:ext cx="6428394" cy="374077"/>
          </a:xfrm>
          <a:prstGeom prst="rect">
            <a:avLst/>
          </a:prstGeom>
          <a:noFill/>
        </p:spPr>
        <p:txBody>
          <a:bodyPr wrap="square">
            <a:spAutoFit/>
          </a:bodyPr>
          <a:lstStyle/>
          <a:p>
            <a:pPr marL="0" marR="0" algn="ctr">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MÁY HỌC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5" name="CustomShape 1"/>
          <p:cNvSpPr/>
          <p:nvPr/>
        </p:nvSpPr>
        <p:spPr>
          <a:xfrm>
            <a:off x="1142280" y="9144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 sz="3200" b="1" spc="-1" dirty="0">
                <a:solidFill>
                  <a:srgbClr val="00CEF6"/>
                </a:solidFill>
                <a:latin typeface="Times New Roman" panose="02020603050405020304" pitchFamily="18" charset="0"/>
                <a:cs typeface="Times New Roman" panose="02020603050405020304" pitchFamily="18" charset="0"/>
              </a:rPr>
              <a:t>Convolution neural network - CNN</a:t>
            </a:r>
            <a:endParaRPr lang="en-US" sz="3200" b="0" strike="noStrike" spc="-1" dirty="0">
              <a:latin typeface="Times New Roman" panose="02020603050405020304" pitchFamily="18" charset="0"/>
              <a:cs typeface="Times New Roman" panose="02020603050405020304" pitchFamily="18" charset="0"/>
            </a:endParaRPr>
          </a:p>
        </p:txBody>
      </p:sp>
      <p:sp>
        <p:nvSpPr>
          <p:cNvPr id="1716" name="CustomShape 2"/>
          <p:cNvSpPr/>
          <p:nvPr/>
        </p:nvSpPr>
        <p:spPr>
          <a:xfrm>
            <a:off x="807173" y="1294491"/>
            <a:ext cx="6995160" cy="2340986"/>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54240">
              <a:spcBef>
                <a:spcPts val="601"/>
              </a:spcBef>
              <a:buClr>
                <a:srgbClr val="28324A"/>
              </a:buClr>
              <a:buSzPct val="130000"/>
              <a:buBlip>
                <a:blip r:embed="rId2"/>
              </a:buBlip>
            </a:pP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Convolutional</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Neural</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Network</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là</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một</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trong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các</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mô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hình</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cơ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bản</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của</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Deep</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Learning</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với</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thành</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phần</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chính</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là</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các</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lớp</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Convolution</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chồng</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lên nhau,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được</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sử</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dụng</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trong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các</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bài</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toán</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nhận</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dạng</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đối</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tượng</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trong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ảnh</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Convolutional</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Neural</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Network</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CNNs</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Mạng</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neural</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tích</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chập</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là</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một</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trong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các</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mô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hình</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cơ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bản</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của</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Deep</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Learning</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với</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thành</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phần</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chính</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là</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các</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lớp</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Convolution</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chồng</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lên nhau,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được</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sử</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dụng</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trong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các</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bài</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toán</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nhận</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dạng</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đối</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tượng</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trong </a:t>
            </a:r>
            <a:r>
              <a:rPr lang="vi-VN" sz="1800" b="0" strike="noStrike" spc="-1" dirty="0" err="1">
                <a:solidFill>
                  <a:srgbClr val="28324A"/>
                </a:solidFill>
                <a:latin typeface="Times New Roman" panose="02020603050405020304" pitchFamily="18" charset="0"/>
                <a:ea typeface="Source Sans Pro"/>
                <a:cs typeface="Times New Roman" panose="02020603050405020304" pitchFamily="18" charset="0"/>
              </a:rPr>
              <a:t>ảnh</a:t>
            </a:r>
            <a:r>
              <a:rPr lang="vi-VN" sz="1800" b="0" strike="noStrike" spc="-1" dirty="0">
                <a:solidFill>
                  <a:srgbClr val="28324A"/>
                </a:solidFill>
                <a:latin typeface="Times New Roman" panose="02020603050405020304" pitchFamily="18" charset="0"/>
                <a:ea typeface="Source Sans Pro"/>
                <a:cs typeface="Times New Roman" panose="02020603050405020304" pitchFamily="18" charset="0"/>
              </a:rPr>
              <a:t>. </a:t>
            </a:r>
            <a:endParaRPr lang="en-US" sz="1800" b="0" strike="noStrike" spc="-1" dirty="0">
              <a:latin typeface="Arial"/>
            </a:endParaRPr>
          </a:p>
          <a:p>
            <a:pPr>
              <a:lnSpc>
                <a:spcPct val="100000"/>
              </a:lnSpc>
              <a:spcBef>
                <a:spcPts val="601"/>
              </a:spcBef>
            </a:pPr>
            <a:endParaRPr lang="en-US" sz="1800" b="0" strike="noStrike" spc="-1" dirty="0">
              <a:latin typeface="Arial"/>
            </a:endParaRPr>
          </a:p>
          <a:p>
            <a:pPr>
              <a:lnSpc>
                <a:spcPct val="100000"/>
              </a:lnSpc>
            </a:pPr>
            <a:endParaRPr lang="en-US" sz="2000" b="0" strike="noStrike" spc="-1" dirty="0">
              <a:latin typeface="Arial"/>
            </a:endParaRPr>
          </a:p>
          <a:p>
            <a:pPr>
              <a:lnSpc>
                <a:spcPct val="100000"/>
              </a:lnSpc>
            </a:pPr>
            <a:endParaRPr lang="en-US" sz="2000" b="0" strike="noStrike" spc="-1" dirty="0">
              <a:latin typeface="Arial"/>
            </a:endParaRPr>
          </a:p>
          <a:p>
            <a:pPr>
              <a:lnSpc>
                <a:spcPct val="100000"/>
              </a:lnSpc>
              <a:spcBef>
                <a:spcPts val="601"/>
              </a:spcBef>
              <a:tabLst>
                <a:tab pos="0" algn="l"/>
              </a:tabLst>
            </a:pPr>
            <a:endParaRPr lang="en-US" sz="2000" b="0" strike="noStrike" spc="-1" dirty="0">
              <a:latin typeface="Arial"/>
            </a:endParaRPr>
          </a:p>
          <a:p>
            <a:pPr>
              <a:lnSpc>
                <a:spcPct val="100000"/>
              </a:lnSpc>
              <a:spcBef>
                <a:spcPts val="601"/>
              </a:spcBef>
              <a:tabLst>
                <a:tab pos="0" algn="l"/>
              </a:tabLst>
            </a:pPr>
            <a:r>
              <a:rPr lang="en" sz="2000" b="0" strike="noStrike" spc="-1" dirty="0">
                <a:solidFill>
                  <a:srgbClr val="28324A"/>
                </a:solidFill>
                <a:latin typeface="Source Sans Pro"/>
                <a:ea typeface="Source Sans Pro"/>
              </a:rPr>
              <a:t> </a:t>
            </a:r>
            <a:endParaRPr lang="en-US" sz="2000" b="0" strike="noStrike" spc="-1" dirty="0">
              <a:latin typeface="Arial"/>
            </a:endParaRPr>
          </a:p>
        </p:txBody>
      </p:sp>
      <p:sp>
        <p:nvSpPr>
          <p:cNvPr id="1717" name="CustomShape 3"/>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7E6FBB59-6B84-4472-952F-32B2C704ED3F}" type="slidenum">
              <a:rPr lang="en" sz="1000" b="0" strike="noStrike" spc="-1">
                <a:solidFill>
                  <a:srgbClr val="FFFFFF"/>
                </a:solidFill>
                <a:latin typeface="Oswald"/>
                <a:ea typeface="Oswald"/>
              </a:rPr>
              <a:t>10</a:t>
            </a:fld>
            <a:endParaRPr lang="en-US" sz="1000" b="0" strike="noStrike" spc="-1">
              <a:latin typeface="Arial"/>
            </a:endParaRPr>
          </a:p>
        </p:txBody>
      </p:sp>
      <p:grpSp>
        <p:nvGrpSpPr>
          <p:cNvPr id="8" name="Group 6">
            <a:extLst>
              <a:ext uri="{FF2B5EF4-FFF2-40B4-BE49-F238E27FC236}">
                <a16:creationId xmlns:a16="http://schemas.microsoft.com/office/drawing/2014/main" id="{90DB2D81-354F-4A4C-AB9B-2C69B6766790}"/>
              </a:ext>
            </a:extLst>
          </p:cNvPr>
          <p:cNvGrpSpPr/>
          <p:nvPr/>
        </p:nvGrpSpPr>
        <p:grpSpPr>
          <a:xfrm>
            <a:off x="556474" y="92091"/>
            <a:ext cx="808560" cy="808560"/>
            <a:chOff x="3229560" y="1003680"/>
            <a:chExt cx="808560" cy="808560"/>
          </a:xfrm>
        </p:grpSpPr>
        <p:sp>
          <p:nvSpPr>
            <p:cNvPr id="9" name="CustomShape 7">
              <a:extLst>
                <a:ext uri="{FF2B5EF4-FFF2-40B4-BE49-F238E27FC236}">
                  <a16:creationId xmlns:a16="http://schemas.microsoft.com/office/drawing/2014/main" id="{B707C3D7-3B38-48A6-A8BE-10D6AE059F7A}"/>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0" name="CustomShape 8">
              <a:extLst>
                <a:ext uri="{FF2B5EF4-FFF2-40B4-BE49-F238E27FC236}">
                  <a16:creationId xmlns:a16="http://schemas.microsoft.com/office/drawing/2014/main" id="{3685B110-23DE-41A8-A044-A9912DA94E89}"/>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1" name="CustomShape 9">
              <a:extLst>
                <a:ext uri="{FF2B5EF4-FFF2-40B4-BE49-F238E27FC236}">
                  <a16:creationId xmlns:a16="http://schemas.microsoft.com/office/drawing/2014/main" id="{EABDA1A5-9617-40E5-9401-7D66F563D0F4}"/>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2" name="CustomShape 10">
              <a:extLst>
                <a:ext uri="{FF2B5EF4-FFF2-40B4-BE49-F238E27FC236}">
                  <a16:creationId xmlns:a16="http://schemas.microsoft.com/office/drawing/2014/main" id="{1D7D1CB5-5D15-4A41-9D28-89AD82783E2A}"/>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13724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 name="CustomShape 4"/>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B9D097D8-C14B-44FC-ACBE-F04DD3020C0B}" type="slidenum">
              <a:rPr lang="en" sz="1000" b="0" strike="noStrike" spc="-1">
                <a:solidFill>
                  <a:srgbClr val="FFFFFF"/>
                </a:solidFill>
                <a:latin typeface="Oswald"/>
                <a:ea typeface="Oswald"/>
              </a:rPr>
              <a:t>11</a:t>
            </a:fld>
            <a:endParaRPr lang="en-US" sz="1000" b="0" strike="noStrike" spc="-1">
              <a:latin typeface="Arial"/>
            </a:endParaRPr>
          </a:p>
        </p:txBody>
      </p:sp>
      <p:sp>
        <p:nvSpPr>
          <p:cNvPr id="3" name="CustomShape 2">
            <a:extLst>
              <a:ext uri="{FF2B5EF4-FFF2-40B4-BE49-F238E27FC236}">
                <a16:creationId xmlns:a16="http://schemas.microsoft.com/office/drawing/2014/main" id="{62660C92-5B0C-4A91-9DB5-DD7C657256CB}"/>
              </a:ext>
            </a:extLst>
          </p:cNvPr>
          <p:cNvSpPr/>
          <p:nvPr/>
        </p:nvSpPr>
        <p:spPr>
          <a:xfrm>
            <a:off x="471055" y="1083009"/>
            <a:ext cx="8153400" cy="34405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102960">
              <a:spcBef>
                <a:spcPts val="601"/>
              </a:spcBef>
              <a:buClr>
                <a:srgbClr val="28324A"/>
              </a:buClr>
              <a:buSzPct val="130000"/>
            </a:pPr>
            <a:r>
              <a:rPr lang="en-US" sz="2000" b="1" dirty="0" err="1">
                <a:solidFill>
                  <a:srgbClr val="00B0F0"/>
                </a:solidFill>
                <a:effectLst/>
                <a:latin typeface="Times New Roman" panose="02020603050405020304" pitchFamily="18" charset="0"/>
                <a:ea typeface="Calibri" panose="020F0502020204030204" pitchFamily="34" charset="0"/>
              </a:rPr>
              <a:t>Giới</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thiệu</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tích</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chập</a:t>
            </a:r>
            <a:endParaRPr lang="en-US" sz="2000" b="1" dirty="0">
              <a:solidFill>
                <a:srgbClr val="00B0F0"/>
              </a:solidFill>
              <a:latin typeface="Times New Roman" panose="02020603050405020304" pitchFamily="18" charset="0"/>
              <a:cs typeface="Times New Roman" panose="02020603050405020304" pitchFamily="18" charset="0"/>
            </a:endParaRPr>
          </a:p>
          <a:p>
            <a:pPr marL="102960">
              <a:spcBef>
                <a:spcPts val="601"/>
              </a:spcBef>
              <a:buClr>
                <a:srgbClr val="28324A"/>
              </a:buClr>
              <a:buSzPct val="130000"/>
            </a:pPr>
            <a:r>
              <a:rPr lang="vi-VN" sz="2000" dirty="0">
                <a:latin typeface="Times New Roman" panose="02020603050405020304" pitchFamily="18" charset="0"/>
                <a:cs typeface="Times New Roman" panose="02020603050405020304" pitchFamily="18" charset="0"/>
              </a:rPr>
              <a:t>Lớp tích chập được dùng để phát hiện và trích xuất đặc trưng - chi tiết của ảnh.</a:t>
            </a:r>
            <a:endParaRPr lang="en-US" sz="2000" dirty="0">
              <a:latin typeface="Times New Roman" panose="02020603050405020304" pitchFamily="18" charset="0"/>
              <a:cs typeface="Times New Roman" panose="02020603050405020304" pitchFamily="18" charset="0"/>
            </a:endParaRPr>
          </a:p>
          <a:p>
            <a:pPr marL="457200" indent="-354240">
              <a:lnSpc>
                <a:spcPct val="100000"/>
              </a:lnSpc>
              <a:spcBef>
                <a:spcPts val="601"/>
              </a:spcBef>
              <a:buClr>
                <a:srgbClr val="28324A"/>
              </a:buClr>
              <a:buFont typeface="Source Sans Pro"/>
              <a:buChar char="◉"/>
            </a:pPr>
            <a:endParaRPr lang="en-US" sz="2000" b="0" strike="noStrike" spc="-1" dirty="0">
              <a:latin typeface="Arial"/>
            </a:endParaRPr>
          </a:p>
          <a:p>
            <a:pPr>
              <a:lnSpc>
                <a:spcPct val="100000"/>
              </a:lnSpc>
            </a:pPr>
            <a:endParaRPr lang="en-US" sz="2000" b="0" strike="noStrike" spc="-1" dirty="0">
              <a:latin typeface="Arial"/>
            </a:endParaRPr>
          </a:p>
          <a:p>
            <a:pPr>
              <a:lnSpc>
                <a:spcPct val="100000"/>
              </a:lnSpc>
              <a:spcBef>
                <a:spcPts val="601"/>
              </a:spcBef>
              <a:tabLst>
                <a:tab pos="0" algn="l"/>
              </a:tabLst>
            </a:pPr>
            <a:endParaRPr lang="en-US" sz="2000" b="0" strike="noStrike" spc="-1" dirty="0">
              <a:latin typeface="Arial"/>
            </a:endParaRPr>
          </a:p>
          <a:p>
            <a:pPr>
              <a:lnSpc>
                <a:spcPct val="100000"/>
              </a:lnSpc>
              <a:spcBef>
                <a:spcPts val="601"/>
              </a:spcBef>
              <a:tabLst>
                <a:tab pos="0" algn="l"/>
              </a:tabLst>
            </a:pPr>
            <a:r>
              <a:rPr lang="en" sz="2000" b="0" strike="noStrike" spc="-1" dirty="0">
                <a:solidFill>
                  <a:srgbClr val="28324A"/>
                </a:solidFill>
                <a:latin typeface="Source Sans Pro"/>
                <a:ea typeface="Source Sans Pro"/>
              </a:rPr>
              <a:t> </a:t>
            </a:r>
            <a:endParaRPr lang="en-US" sz="2000" b="0" strike="noStrike" spc="-1" dirty="0">
              <a:latin typeface="Arial"/>
            </a:endParaRPr>
          </a:p>
        </p:txBody>
      </p:sp>
      <p:pic>
        <p:nvPicPr>
          <p:cNvPr id="5" name="Picture 4">
            <a:extLst>
              <a:ext uri="{FF2B5EF4-FFF2-40B4-BE49-F238E27FC236}">
                <a16:creationId xmlns:a16="http://schemas.microsoft.com/office/drawing/2014/main" id="{86AFDEE0-807C-43D7-9560-0C7B27F7ED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3545" y="2208156"/>
            <a:ext cx="5056909" cy="2618004"/>
          </a:xfrm>
          <a:prstGeom prst="rect">
            <a:avLst/>
          </a:prstGeom>
        </p:spPr>
      </p:pic>
      <p:sp>
        <p:nvSpPr>
          <p:cNvPr id="6" name="CustomShape 1">
            <a:extLst>
              <a:ext uri="{FF2B5EF4-FFF2-40B4-BE49-F238E27FC236}">
                <a16:creationId xmlns:a16="http://schemas.microsoft.com/office/drawing/2014/main" id="{4A18F979-5B52-404F-9807-F89325773252}"/>
              </a:ext>
            </a:extLst>
          </p:cNvPr>
          <p:cNvSpPr/>
          <p:nvPr/>
        </p:nvSpPr>
        <p:spPr>
          <a:xfrm>
            <a:off x="1142280" y="9144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 sz="3200" b="1" spc="-1" dirty="0">
                <a:solidFill>
                  <a:srgbClr val="00CEF6"/>
                </a:solidFill>
                <a:latin typeface="Times New Roman" panose="02020603050405020304" pitchFamily="18" charset="0"/>
                <a:cs typeface="Times New Roman" panose="02020603050405020304" pitchFamily="18" charset="0"/>
              </a:rPr>
              <a:t>Convolution neural network - CNN</a:t>
            </a:r>
            <a:endParaRPr lang="en-US" sz="3200" b="0" strike="noStrike" spc="-1"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FFC4EDD1-C8D9-4A74-957A-3B3BCD840E80}"/>
              </a:ext>
            </a:extLst>
          </p:cNvPr>
          <p:cNvGrpSpPr/>
          <p:nvPr/>
        </p:nvGrpSpPr>
        <p:grpSpPr>
          <a:xfrm>
            <a:off x="556474" y="92091"/>
            <a:ext cx="808560" cy="808560"/>
            <a:chOff x="3229560" y="1003680"/>
            <a:chExt cx="808560" cy="808560"/>
          </a:xfrm>
        </p:grpSpPr>
        <p:sp>
          <p:nvSpPr>
            <p:cNvPr id="8" name="CustomShape 7">
              <a:extLst>
                <a:ext uri="{FF2B5EF4-FFF2-40B4-BE49-F238E27FC236}">
                  <a16:creationId xmlns:a16="http://schemas.microsoft.com/office/drawing/2014/main" id="{AC74E013-479D-4B4F-A190-514E868DD5DF}"/>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9" name="CustomShape 8">
              <a:extLst>
                <a:ext uri="{FF2B5EF4-FFF2-40B4-BE49-F238E27FC236}">
                  <a16:creationId xmlns:a16="http://schemas.microsoft.com/office/drawing/2014/main" id="{85CDD32B-D897-43D6-957F-D68847A3EBF8}"/>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0" name="CustomShape 9">
              <a:extLst>
                <a:ext uri="{FF2B5EF4-FFF2-40B4-BE49-F238E27FC236}">
                  <a16:creationId xmlns:a16="http://schemas.microsoft.com/office/drawing/2014/main" id="{EB0C521A-08A5-4461-A763-474A3B7C07F0}"/>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1" name="CustomShape 10">
              <a:extLst>
                <a:ext uri="{FF2B5EF4-FFF2-40B4-BE49-F238E27FC236}">
                  <a16:creationId xmlns:a16="http://schemas.microsoft.com/office/drawing/2014/main" id="{A600E0E4-409B-4D4B-8ACA-82A10EEE620C}"/>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 name="CustomShape 4"/>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B9D097D8-C14B-44FC-ACBE-F04DD3020C0B}" type="slidenum">
              <a:rPr lang="en" sz="1000" b="0" strike="noStrike" spc="-1">
                <a:solidFill>
                  <a:srgbClr val="FFFFFF"/>
                </a:solidFill>
                <a:latin typeface="Oswald"/>
                <a:ea typeface="Oswald"/>
              </a:rPr>
              <a:t>12</a:t>
            </a:fld>
            <a:endParaRPr lang="en-US" sz="1000" b="0" strike="noStrike" spc="-1">
              <a:latin typeface="Arial"/>
            </a:endParaRPr>
          </a:p>
        </p:txBody>
      </p:sp>
      <p:sp>
        <p:nvSpPr>
          <p:cNvPr id="3" name="CustomShape 2">
            <a:extLst>
              <a:ext uri="{FF2B5EF4-FFF2-40B4-BE49-F238E27FC236}">
                <a16:creationId xmlns:a16="http://schemas.microsoft.com/office/drawing/2014/main" id="{62660C92-5B0C-4A91-9DB5-DD7C657256CB}"/>
              </a:ext>
            </a:extLst>
          </p:cNvPr>
          <p:cNvSpPr/>
          <p:nvPr/>
        </p:nvSpPr>
        <p:spPr>
          <a:xfrm>
            <a:off x="519545" y="979925"/>
            <a:ext cx="8153400" cy="34405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102960">
              <a:spcBef>
                <a:spcPts val="601"/>
              </a:spcBef>
              <a:buClr>
                <a:srgbClr val="28324A"/>
              </a:buClr>
              <a:buSzPct val="130000"/>
            </a:pPr>
            <a:r>
              <a:rPr lang="en-US" sz="2000" b="1" dirty="0" err="1">
                <a:solidFill>
                  <a:srgbClr val="00B0F0"/>
                </a:solidFill>
                <a:effectLst/>
                <a:latin typeface="Times New Roman" panose="02020603050405020304" pitchFamily="18" charset="0"/>
                <a:ea typeface="Calibri" panose="020F0502020204030204" pitchFamily="34" charset="0"/>
              </a:rPr>
              <a:t>Tính</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chất</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của</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mạng</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tích</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chập</a:t>
            </a:r>
            <a:endParaRPr lang="en-US" sz="2000" b="0" strike="noStrike" spc="-1" dirty="0">
              <a:latin typeface="Arial"/>
            </a:endParaRPr>
          </a:p>
          <a:p>
            <a:pPr>
              <a:lnSpc>
                <a:spcPct val="100000"/>
              </a:lnSpc>
            </a:pPr>
            <a:endParaRPr lang="en-US" sz="2000" b="0" strike="noStrike" spc="-1" dirty="0">
              <a:latin typeface="Arial"/>
            </a:endParaRPr>
          </a:p>
          <a:p>
            <a:pPr>
              <a:lnSpc>
                <a:spcPct val="100000"/>
              </a:lnSpc>
              <a:spcBef>
                <a:spcPts val="601"/>
              </a:spcBef>
              <a:tabLst>
                <a:tab pos="0" algn="l"/>
              </a:tabLst>
            </a:pPr>
            <a:endParaRPr lang="en-US" sz="2000" b="0" strike="noStrike" spc="-1" dirty="0">
              <a:latin typeface="Arial"/>
            </a:endParaRPr>
          </a:p>
          <a:p>
            <a:pPr>
              <a:lnSpc>
                <a:spcPct val="100000"/>
              </a:lnSpc>
              <a:spcBef>
                <a:spcPts val="601"/>
              </a:spcBef>
              <a:tabLst>
                <a:tab pos="0" algn="l"/>
              </a:tabLst>
            </a:pPr>
            <a:r>
              <a:rPr lang="en" sz="2000" b="0" strike="noStrike" spc="-1" dirty="0">
                <a:solidFill>
                  <a:srgbClr val="28324A"/>
                </a:solidFill>
                <a:latin typeface="Source Sans Pro"/>
                <a:ea typeface="Source Sans Pro"/>
              </a:rPr>
              <a:t> </a:t>
            </a:r>
            <a:endParaRPr lang="en-US" sz="2000" b="0" strike="noStrike" spc="-1" dirty="0">
              <a:latin typeface="Arial"/>
            </a:endParaRPr>
          </a:p>
        </p:txBody>
      </p:sp>
      <p:sp>
        <p:nvSpPr>
          <p:cNvPr id="6" name="CustomShape 1">
            <a:extLst>
              <a:ext uri="{FF2B5EF4-FFF2-40B4-BE49-F238E27FC236}">
                <a16:creationId xmlns:a16="http://schemas.microsoft.com/office/drawing/2014/main" id="{4A18F979-5B52-404F-9807-F89325773252}"/>
              </a:ext>
            </a:extLst>
          </p:cNvPr>
          <p:cNvSpPr/>
          <p:nvPr/>
        </p:nvSpPr>
        <p:spPr>
          <a:xfrm>
            <a:off x="1142280" y="9144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 sz="3200" b="1" spc="-1" dirty="0">
                <a:solidFill>
                  <a:srgbClr val="00CEF6"/>
                </a:solidFill>
                <a:latin typeface="Times New Roman" panose="02020603050405020304" pitchFamily="18" charset="0"/>
                <a:cs typeface="Times New Roman" panose="02020603050405020304" pitchFamily="18" charset="0"/>
              </a:rPr>
              <a:t>Convolution neural network - CNN</a:t>
            </a:r>
            <a:endParaRPr lang="en-US" sz="3200" b="0" strike="noStrike" spc="-1"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FFC4EDD1-C8D9-4A74-957A-3B3BCD840E80}"/>
              </a:ext>
            </a:extLst>
          </p:cNvPr>
          <p:cNvGrpSpPr/>
          <p:nvPr/>
        </p:nvGrpSpPr>
        <p:grpSpPr>
          <a:xfrm>
            <a:off x="556474" y="92091"/>
            <a:ext cx="808560" cy="808560"/>
            <a:chOff x="3229560" y="1003680"/>
            <a:chExt cx="808560" cy="808560"/>
          </a:xfrm>
        </p:grpSpPr>
        <p:sp>
          <p:nvSpPr>
            <p:cNvPr id="8" name="CustomShape 7">
              <a:extLst>
                <a:ext uri="{FF2B5EF4-FFF2-40B4-BE49-F238E27FC236}">
                  <a16:creationId xmlns:a16="http://schemas.microsoft.com/office/drawing/2014/main" id="{AC74E013-479D-4B4F-A190-514E868DD5DF}"/>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9" name="CustomShape 8">
              <a:extLst>
                <a:ext uri="{FF2B5EF4-FFF2-40B4-BE49-F238E27FC236}">
                  <a16:creationId xmlns:a16="http://schemas.microsoft.com/office/drawing/2014/main" id="{85CDD32B-D897-43D6-957F-D68847A3EBF8}"/>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0" name="CustomShape 9">
              <a:extLst>
                <a:ext uri="{FF2B5EF4-FFF2-40B4-BE49-F238E27FC236}">
                  <a16:creationId xmlns:a16="http://schemas.microsoft.com/office/drawing/2014/main" id="{EB0C521A-08A5-4461-A763-474A3B7C07F0}"/>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1" name="CustomShape 10">
              <a:extLst>
                <a:ext uri="{FF2B5EF4-FFF2-40B4-BE49-F238E27FC236}">
                  <a16:creationId xmlns:a16="http://schemas.microsoft.com/office/drawing/2014/main" id="{A600E0E4-409B-4D4B-8ACA-82A10EEE620C}"/>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sp>
        <p:nvSpPr>
          <p:cNvPr id="2" name="Rectangle 2">
            <a:extLst>
              <a:ext uri="{FF2B5EF4-FFF2-40B4-BE49-F238E27FC236}">
                <a16:creationId xmlns:a16="http://schemas.microsoft.com/office/drawing/2014/main" id="{EBEB6D5F-BCD5-4989-A673-F72603ADB857}"/>
              </a:ext>
            </a:extLst>
          </p:cNvPr>
          <p:cNvSpPr>
            <a:spLocks noChangeArrowheads="1"/>
          </p:cNvSpPr>
          <p:nvPr/>
        </p:nvSpPr>
        <p:spPr bwMode="auto">
          <a:xfrm>
            <a:off x="1142280" y="23940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image102.png" descr="Convolutional Neural Networks – Cezanne Camacho – Machine and deep learning  educator.">
            <a:extLst>
              <a:ext uri="{FF2B5EF4-FFF2-40B4-BE49-F238E27FC236}">
                <a16:creationId xmlns:a16="http://schemas.microsoft.com/office/drawing/2014/main" id="{8317717F-187B-4F2C-AB3A-E8023B9CA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6730" y="2963421"/>
            <a:ext cx="6110539" cy="1921685"/>
          </a:xfrm>
          <a:prstGeom prst="rect">
            <a:avLst/>
          </a:prstGeom>
          <a:noFill/>
          <a:extLst>
            <a:ext uri="{909E8E84-426E-40DD-AFC4-6F175D3DCCD1}">
              <a14:hiddenFill xmlns:a14="http://schemas.microsoft.com/office/drawing/2010/main">
                <a:solidFill>
                  <a:srgbClr val="FFFFFF"/>
                </a:solidFill>
              </a14:hiddenFill>
            </a:ext>
          </a:extLst>
        </p:spPr>
      </p:pic>
      <p:sp>
        <p:nvSpPr>
          <p:cNvPr id="13" name="CustomShape 2">
            <a:extLst>
              <a:ext uri="{FF2B5EF4-FFF2-40B4-BE49-F238E27FC236}">
                <a16:creationId xmlns:a16="http://schemas.microsoft.com/office/drawing/2014/main" id="{2E6F8DC9-B8D8-4074-844F-CFF6D196F078}"/>
              </a:ext>
            </a:extLst>
          </p:cNvPr>
          <p:cNvSpPr/>
          <p:nvPr/>
        </p:nvSpPr>
        <p:spPr>
          <a:xfrm>
            <a:off x="556408" y="1320936"/>
            <a:ext cx="6995160" cy="2340986"/>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54240">
              <a:spcBef>
                <a:spcPts val="601"/>
              </a:spcBef>
              <a:buClr>
                <a:srgbClr val="28324A"/>
              </a:buClr>
              <a:buSzPct val="130000"/>
              <a:buBlip>
                <a:blip r:embed="rId3"/>
              </a:buBlip>
            </a:pPr>
            <a:r>
              <a:rPr lang="en-US" sz="1800" b="1" dirty="0" err="1">
                <a:effectLst/>
                <a:highlight>
                  <a:srgbClr val="FFFFFF"/>
                </a:highlight>
                <a:latin typeface="Times New Roman" panose="02020603050405020304" pitchFamily="18" charset="0"/>
                <a:ea typeface="Times New Roman" panose="02020603050405020304" pitchFamily="18" charset="0"/>
              </a:rPr>
              <a:t>Các</a:t>
            </a:r>
            <a:r>
              <a:rPr lang="en-US" sz="1800" b="1" dirty="0">
                <a:effectLst/>
                <a:highlight>
                  <a:srgbClr val="FFFFFF"/>
                </a:highlight>
                <a:latin typeface="Times New Roman" panose="02020603050405020304" pitchFamily="18" charset="0"/>
                <a:ea typeface="Times New Roman" panose="02020603050405020304" pitchFamily="18" charset="0"/>
              </a:rPr>
              <a:t> </a:t>
            </a:r>
            <a:r>
              <a:rPr lang="en-US" sz="1800" b="1" dirty="0" err="1">
                <a:effectLst/>
                <a:highlight>
                  <a:srgbClr val="FFFFFF"/>
                </a:highlight>
                <a:latin typeface="Times New Roman" panose="02020603050405020304" pitchFamily="18" charset="0"/>
                <a:ea typeface="Times New Roman" panose="02020603050405020304" pitchFamily="18" charset="0"/>
              </a:rPr>
              <a:t>khối</a:t>
            </a:r>
            <a:r>
              <a:rPr lang="en-US" sz="1800" b="1" dirty="0">
                <a:effectLst/>
                <a:highlight>
                  <a:srgbClr val="FFFFFF"/>
                </a:highlight>
                <a:latin typeface="Times New Roman" panose="02020603050405020304" pitchFamily="18" charset="0"/>
                <a:ea typeface="Times New Roman" panose="02020603050405020304" pitchFamily="18" charset="0"/>
              </a:rPr>
              <a:t> </a:t>
            </a:r>
            <a:r>
              <a:rPr lang="en-US" sz="1800" b="1" dirty="0" err="1">
                <a:effectLst/>
                <a:highlight>
                  <a:srgbClr val="FFFFFF"/>
                </a:highlight>
                <a:latin typeface="Times New Roman" panose="02020603050405020304" pitchFamily="18" charset="0"/>
                <a:ea typeface="Times New Roman" panose="02020603050405020304" pitchFamily="18" charset="0"/>
              </a:rPr>
              <a:t>nơron</a:t>
            </a:r>
            <a:r>
              <a:rPr lang="en-US" sz="1800" b="1" dirty="0">
                <a:effectLst/>
                <a:highlight>
                  <a:srgbClr val="FFFFFF"/>
                </a:highlight>
                <a:latin typeface="Times New Roman" panose="02020603050405020304" pitchFamily="18" charset="0"/>
                <a:ea typeface="Times New Roman" panose="02020603050405020304" pitchFamily="18" charset="0"/>
              </a:rPr>
              <a:t> 3D</a:t>
            </a:r>
          </a:p>
          <a:p>
            <a:pPr marL="457200" indent="-354240">
              <a:spcBef>
                <a:spcPts val="601"/>
              </a:spcBef>
              <a:buClr>
                <a:srgbClr val="28324A"/>
              </a:buClr>
              <a:buSzPct val="130000"/>
              <a:buBlip>
                <a:blip r:embed="rId3"/>
              </a:buBlip>
            </a:pPr>
            <a:r>
              <a:rPr lang="en-US" sz="1800" b="1" dirty="0" err="1">
                <a:solidFill>
                  <a:srgbClr val="000000"/>
                </a:solidFill>
                <a:effectLst/>
                <a:latin typeface="Times New Roman" panose="02020603050405020304" pitchFamily="18" charset="0"/>
                <a:ea typeface="Times New Roman" panose="02020603050405020304" pitchFamily="18" charset="0"/>
              </a:rPr>
              <a:t>Tính</a:t>
            </a:r>
            <a:r>
              <a:rPr lang="en-US" sz="1800" b="1" dirty="0">
                <a:solidFill>
                  <a:srgbClr val="000000"/>
                </a:solidFill>
                <a:effectLst/>
                <a:latin typeface="Times New Roman" panose="02020603050405020304" pitchFamily="18" charset="0"/>
                <a:ea typeface="Times New Roman" panose="02020603050405020304" pitchFamily="18" charset="0"/>
              </a:rPr>
              <a:t> chia </a:t>
            </a:r>
            <a:r>
              <a:rPr lang="en-US" sz="1800" b="1" dirty="0" err="1">
                <a:solidFill>
                  <a:srgbClr val="000000"/>
                </a:solidFill>
                <a:effectLst/>
                <a:latin typeface="Times New Roman" panose="02020603050405020304" pitchFamily="18" charset="0"/>
                <a:ea typeface="Times New Roman" panose="02020603050405020304" pitchFamily="18" charset="0"/>
              </a:rPr>
              <a:t>sẻ</a:t>
            </a:r>
            <a:r>
              <a:rPr lang="en-US" sz="1800" b="1" dirty="0">
                <a:solidFill>
                  <a:srgbClr val="000000"/>
                </a:solidFill>
                <a:effectLst/>
                <a:latin typeface="Times New Roman" panose="02020603050405020304" pitchFamily="18" charset="0"/>
                <a:ea typeface="Times New Roman" panose="02020603050405020304" pitchFamily="18" charset="0"/>
              </a:rPr>
              <a:t> kết </a:t>
            </a:r>
            <a:r>
              <a:rPr lang="en-US" sz="1800" b="1" dirty="0" err="1">
                <a:solidFill>
                  <a:srgbClr val="000000"/>
                </a:solidFill>
                <a:effectLst/>
                <a:latin typeface="Times New Roman" panose="02020603050405020304" pitchFamily="18" charset="0"/>
                <a:ea typeface="Times New Roman" panose="02020603050405020304" pitchFamily="18" charset="0"/>
              </a:rPr>
              <a:t>nối</a:t>
            </a:r>
            <a:r>
              <a:rPr lang="en-US" sz="1800" b="1" dirty="0">
                <a:solidFill>
                  <a:srgbClr val="000000"/>
                </a:solidFill>
                <a:effectLst/>
                <a:latin typeface="Times New Roman" panose="02020603050405020304" pitchFamily="18" charset="0"/>
                <a:ea typeface="Times New Roman" panose="02020603050405020304" pitchFamily="18" charset="0"/>
              </a:rPr>
              <a:t>, kết </a:t>
            </a:r>
            <a:r>
              <a:rPr lang="en-US" sz="1800" b="1" dirty="0" err="1">
                <a:solidFill>
                  <a:srgbClr val="000000"/>
                </a:solidFill>
                <a:effectLst/>
                <a:latin typeface="Times New Roman" panose="02020603050405020304" pitchFamily="18" charset="0"/>
                <a:ea typeface="Times New Roman" panose="02020603050405020304" pitchFamily="18" charset="0"/>
              </a:rPr>
              <a:t>nối</a:t>
            </a:r>
            <a:r>
              <a:rPr lang="en-US" sz="1800" b="1" dirty="0">
                <a:solidFill>
                  <a:srgbClr val="000000"/>
                </a:solidFill>
                <a:effectLst/>
                <a:latin typeface="Times New Roman" panose="02020603050405020304" pitchFamily="18" charset="0"/>
                <a:ea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rPr>
              <a:t>cục</a:t>
            </a:r>
            <a:r>
              <a:rPr lang="en-US" sz="1800" b="1" dirty="0">
                <a:solidFill>
                  <a:srgbClr val="000000"/>
                </a:solidFill>
                <a:effectLst/>
                <a:latin typeface="Times New Roman" panose="02020603050405020304" pitchFamily="18" charset="0"/>
                <a:ea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rPr>
              <a:t>bộ</a:t>
            </a:r>
            <a:endParaRPr lang="en-US" b="1" dirty="0">
              <a:solidFill>
                <a:srgbClr val="000000"/>
              </a:solidFill>
              <a:highlight>
                <a:srgbClr val="FFFFFF"/>
              </a:highlight>
              <a:latin typeface="Times New Roman" panose="02020603050405020304" pitchFamily="18" charset="0"/>
              <a:ea typeface="Times New Roman" panose="02020603050405020304" pitchFamily="18" charset="0"/>
            </a:endParaRPr>
          </a:p>
          <a:p>
            <a:pPr marL="457200" indent="-354240">
              <a:spcBef>
                <a:spcPts val="601"/>
              </a:spcBef>
              <a:buClr>
                <a:srgbClr val="28324A"/>
              </a:buClr>
              <a:buSzPct val="130000"/>
              <a:buBlip>
                <a:blip r:embed="rId3"/>
              </a:buBlip>
            </a:pPr>
            <a:r>
              <a:rPr lang="en-US" sz="1800" b="1" dirty="0" err="1">
                <a:effectLst/>
                <a:highlight>
                  <a:srgbClr val="FFFFFF"/>
                </a:highlight>
                <a:latin typeface="Times New Roman" panose="02020603050405020304" pitchFamily="18" charset="0"/>
                <a:ea typeface="Times New Roman" panose="02020603050405020304" pitchFamily="18" charset="0"/>
              </a:rPr>
              <a:t>Tính</a:t>
            </a:r>
            <a:r>
              <a:rPr lang="en-US" sz="1800" b="1" dirty="0">
                <a:effectLst/>
                <a:highlight>
                  <a:srgbClr val="FFFFFF"/>
                </a:highlight>
                <a:latin typeface="Times New Roman" panose="02020603050405020304" pitchFamily="18" charset="0"/>
                <a:ea typeface="Times New Roman" panose="02020603050405020304" pitchFamily="18" charset="0"/>
              </a:rPr>
              <a:t> </a:t>
            </a:r>
            <a:r>
              <a:rPr lang="en-US" sz="1800" b="1" dirty="0" err="1">
                <a:effectLst/>
                <a:highlight>
                  <a:srgbClr val="FFFFFF"/>
                </a:highlight>
                <a:latin typeface="Times New Roman" panose="02020603050405020304" pitchFamily="18" charset="0"/>
                <a:ea typeface="Times New Roman" panose="02020603050405020304" pitchFamily="18" charset="0"/>
              </a:rPr>
              <a:t>tổng</a:t>
            </a:r>
            <a:r>
              <a:rPr lang="en-US" sz="1800" b="1" dirty="0">
                <a:effectLst/>
                <a:highlight>
                  <a:srgbClr val="FFFFFF"/>
                </a:highlight>
                <a:latin typeface="Times New Roman" panose="02020603050405020304" pitchFamily="18" charset="0"/>
                <a:ea typeface="Times New Roman" panose="02020603050405020304" pitchFamily="18" charset="0"/>
              </a:rPr>
              <a:t> </a:t>
            </a:r>
            <a:r>
              <a:rPr lang="en-US" sz="1800" b="1" dirty="0" err="1">
                <a:effectLst/>
                <a:highlight>
                  <a:srgbClr val="FFFFFF"/>
                </a:highlight>
                <a:latin typeface="Times New Roman" panose="02020603050405020304" pitchFamily="18" charset="0"/>
                <a:ea typeface="Times New Roman" panose="02020603050405020304" pitchFamily="18" charset="0"/>
              </a:rPr>
              <a:t>hợp</a:t>
            </a:r>
            <a:endParaRPr lang="en-US" sz="1800" b="1" dirty="0">
              <a:solidFill>
                <a:srgbClr val="000000"/>
              </a:solidFill>
              <a:effectLst/>
              <a:highlight>
                <a:srgbClr val="FFFFFF"/>
              </a:highlight>
              <a:latin typeface="Times New Roman" panose="02020603050405020304" pitchFamily="18" charset="0"/>
              <a:ea typeface="Times New Roman" panose="02020603050405020304" pitchFamily="18" charset="0"/>
            </a:endParaRPr>
          </a:p>
          <a:p>
            <a:pPr marL="457200" indent="-354240">
              <a:spcBef>
                <a:spcPts val="601"/>
              </a:spcBef>
              <a:buClr>
                <a:srgbClr val="28324A"/>
              </a:buClr>
              <a:buSzPct val="130000"/>
              <a:buBlip>
                <a:blip r:embed="rId3"/>
              </a:buBlip>
            </a:pPr>
            <a:r>
              <a:rPr lang="en-US" sz="1800" b="1" dirty="0" err="1">
                <a:effectLst/>
                <a:highlight>
                  <a:srgbClr val="FFFFFF"/>
                </a:highlight>
                <a:latin typeface="Times New Roman" panose="02020603050405020304" pitchFamily="18" charset="0"/>
                <a:ea typeface="Times New Roman" panose="02020603050405020304" pitchFamily="18" charset="0"/>
              </a:rPr>
              <a:t>Độ</a:t>
            </a:r>
            <a:r>
              <a:rPr lang="en-US" sz="1800" b="1" dirty="0">
                <a:effectLst/>
                <a:highlight>
                  <a:srgbClr val="FFFFFF"/>
                </a:highlight>
                <a:latin typeface="Times New Roman" panose="02020603050405020304" pitchFamily="18" charset="0"/>
                <a:ea typeface="Times New Roman" panose="02020603050405020304" pitchFamily="18" charset="0"/>
              </a:rPr>
              <a:t> </a:t>
            </a:r>
            <a:r>
              <a:rPr lang="en-US" sz="1800" b="1" dirty="0" err="1">
                <a:effectLst/>
                <a:highlight>
                  <a:srgbClr val="FFFFFF"/>
                </a:highlight>
                <a:latin typeface="Times New Roman" panose="02020603050405020304" pitchFamily="18" charset="0"/>
                <a:ea typeface="Times New Roman" panose="02020603050405020304" pitchFamily="18" charset="0"/>
              </a:rPr>
              <a:t>phức</a:t>
            </a:r>
            <a:r>
              <a:rPr lang="en-US" sz="1800" b="1" dirty="0">
                <a:effectLst/>
                <a:highlight>
                  <a:srgbClr val="FFFFFF"/>
                </a:highlight>
                <a:latin typeface="Times New Roman" panose="02020603050405020304" pitchFamily="18" charset="0"/>
                <a:ea typeface="Times New Roman" panose="02020603050405020304" pitchFamily="18" charset="0"/>
              </a:rPr>
              <a:t> </a:t>
            </a:r>
            <a:r>
              <a:rPr lang="en-US" sz="1800" b="1" dirty="0" err="1">
                <a:effectLst/>
                <a:highlight>
                  <a:srgbClr val="FFFFFF"/>
                </a:highlight>
                <a:latin typeface="Times New Roman" panose="02020603050405020304" pitchFamily="18" charset="0"/>
                <a:ea typeface="Times New Roman" panose="02020603050405020304" pitchFamily="18" charset="0"/>
              </a:rPr>
              <a:t>tạp</a:t>
            </a:r>
            <a:r>
              <a:rPr lang="en-US" sz="1800" b="1" dirty="0">
                <a:effectLst/>
                <a:highlight>
                  <a:srgbClr val="FFFFFF"/>
                </a:highlight>
                <a:latin typeface="Times New Roman" panose="02020603050405020304" pitchFamily="18" charset="0"/>
                <a:ea typeface="Times New Roman" panose="02020603050405020304" pitchFamily="18" charset="0"/>
              </a:rPr>
              <a:t> </a:t>
            </a:r>
            <a:r>
              <a:rPr lang="en-US" sz="1800" b="1" dirty="0" err="1">
                <a:effectLst/>
                <a:highlight>
                  <a:srgbClr val="FFFFFF"/>
                </a:highlight>
                <a:latin typeface="Times New Roman" panose="02020603050405020304" pitchFamily="18" charset="0"/>
                <a:ea typeface="Times New Roman" panose="02020603050405020304" pitchFamily="18" charset="0"/>
              </a:rPr>
              <a:t>phát</a:t>
            </a:r>
            <a:r>
              <a:rPr lang="en-US" sz="1800" b="1" dirty="0">
                <a:effectLst/>
                <a:highlight>
                  <a:srgbClr val="FFFFFF"/>
                </a:highlight>
                <a:latin typeface="Times New Roman" panose="02020603050405020304" pitchFamily="18" charset="0"/>
                <a:ea typeface="Times New Roman" panose="02020603050405020304" pitchFamily="18" charset="0"/>
              </a:rPr>
              <a:t> </a:t>
            </a:r>
            <a:r>
              <a:rPr lang="en-US" sz="1800" b="1" dirty="0" err="1">
                <a:effectLst/>
                <a:highlight>
                  <a:srgbClr val="FFFFFF"/>
                </a:highlight>
                <a:latin typeface="Times New Roman" panose="02020603050405020304" pitchFamily="18" charset="0"/>
                <a:ea typeface="Times New Roman" panose="02020603050405020304" pitchFamily="18" charset="0"/>
              </a:rPr>
              <a:t>hiện</a:t>
            </a:r>
            <a:r>
              <a:rPr lang="en-US" sz="1800" b="1" dirty="0">
                <a:effectLst/>
                <a:highlight>
                  <a:srgbClr val="FFFFFF"/>
                </a:highlight>
                <a:latin typeface="Times New Roman" panose="02020603050405020304" pitchFamily="18" charset="0"/>
                <a:ea typeface="Times New Roman" panose="02020603050405020304" pitchFamily="18" charset="0"/>
              </a:rPr>
              <a:t> </a:t>
            </a:r>
            <a:r>
              <a:rPr lang="en-US" sz="1800" b="1" dirty="0" err="1">
                <a:effectLst/>
                <a:highlight>
                  <a:srgbClr val="FFFFFF"/>
                </a:highlight>
                <a:latin typeface="Times New Roman" panose="02020603050405020304" pitchFamily="18" charset="0"/>
                <a:ea typeface="Times New Roman" panose="02020603050405020304" pitchFamily="18" charset="0"/>
              </a:rPr>
              <a:t>hình</a:t>
            </a:r>
            <a:r>
              <a:rPr lang="en-US" sz="1800" b="1" dirty="0">
                <a:effectLst/>
                <a:highlight>
                  <a:srgbClr val="FFFFFF"/>
                </a:highlight>
                <a:latin typeface="Times New Roman" panose="02020603050405020304" pitchFamily="18" charset="0"/>
                <a:ea typeface="Times New Roman" panose="02020603050405020304" pitchFamily="18" charset="0"/>
              </a:rPr>
              <a:t> </a:t>
            </a:r>
            <a:r>
              <a:rPr lang="en-US" sz="1800" b="1" dirty="0" err="1">
                <a:effectLst/>
                <a:highlight>
                  <a:srgbClr val="FFFFFF"/>
                </a:highlight>
                <a:latin typeface="Times New Roman" panose="02020603050405020304" pitchFamily="18" charset="0"/>
                <a:ea typeface="Times New Roman" panose="02020603050405020304" pitchFamily="18" charset="0"/>
              </a:rPr>
              <a:t>ảnh</a:t>
            </a:r>
            <a:r>
              <a:rPr lang="en-US" sz="1800" b="1" dirty="0">
                <a:effectLst/>
                <a:highlight>
                  <a:srgbClr val="FFFFFF"/>
                </a:highlight>
                <a:latin typeface="Times New Roman" panose="02020603050405020304" pitchFamily="18" charset="0"/>
                <a:ea typeface="Times New Roman" panose="02020603050405020304" pitchFamily="18" charset="0"/>
              </a:rPr>
              <a:t> </a:t>
            </a:r>
            <a:r>
              <a:rPr lang="en-US" sz="1800" b="1" dirty="0" err="1">
                <a:effectLst/>
                <a:highlight>
                  <a:srgbClr val="FFFFFF"/>
                </a:highlight>
                <a:latin typeface="Times New Roman" panose="02020603050405020304" pitchFamily="18" charset="0"/>
                <a:ea typeface="Times New Roman" panose="02020603050405020304" pitchFamily="18" charset="0"/>
              </a:rPr>
              <a:t>tăng</a:t>
            </a:r>
            <a:r>
              <a:rPr lang="en-US" sz="1800" b="1" dirty="0">
                <a:effectLst/>
                <a:highlight>
                  <a:srgbClr val="FFFFFF"/>
                </a:highlight>
                <a:latin typeface="Times New Roman" panose="02020603050405020304" pitchFamily="18" charset="0"/>
                <a:ea typeface="Times New Roman" panose="02020603050405020304" pitchFamily="18" charset="0"/>
              </a:rPr>
              <a:t> </a:t>
            </a:r>
            <a:r>
              <a:rPr lang="en-US" sz="1800" b="1" dirty="0" err="1">
                <a:effectLst/>
                <a:highlight>
                  <a:srgbClr val="FFFFFF"/>
                </a:highlight>
                <a:latin typeface="Times New Roman" panose="02020603050405020304" pitchFamily="18" charset="0"/>
                <a:ea typeface="Times New Roman" panose="02020603050405020304" pitchFamily="18" charset="0"/>
              </a:rPr>
              <a:t>dần</a:t>
            </a:r>
            <a:endParaRPr lang="en-US" sz="1800" b="0" strike="noStrike" spc="-1" dirty="0">
              <a:latin typeface="Arial"/>
            </a:endParaRPr>
          </a:p>
          <a:p>
            <a:pPr>
              <a:lnSpc>
                <a:spcPct val="100000"/>
              </a:lnSpc>
            </a:pPr>
            <a:endParaRPr lang="en-US" sz="2000" b="0" strike="noStrike" spc="-1" dirty="0">
              <a:latin typeface="Arial"/>
            </a:endParaRPr>
          </a:p>
          <a:p>
            <a:pPr>
              <a:lnSpc>
                <a:spcPct val="100000"/>
              </a:lnSpc>
            </a:pPr>
            <a:endParaRPr lang="en-US" sz="2000" b="0" strike="noStrike" spc="-1" dirty="0">
              <a:latin typeface="Arial"/>
            </a:endParaRPr>
          </a:p>
          <a:p>
            <a:pPr>
              <a:lnSpc>
                <a:spcPct val="100000"/>
              </a:lnSpc>
              <a:spcBef>
                <a:spcPts val="601"/>
              </a:spcBef>
              <a:tabLst>
                <a:tab pos="0" algn="l"/>
              </a:tabLst>
            </a:pPr>
            <a:endParaRPr lang="en-US" sz="2000" b="0" strike="noStrike" spc="-1" dirty="0">
              <a:latin typeface="Arial"/>
            </a:endParaRPr>
          </a:p>
          <a:p>
            <a:pPr>
              <a:lnSpc>
                <a:spcPct val="100000"/>
              </a:lnSpc>
              <a:spcBef>
                <a:spcPts val="601"/>
              </a:spcBef>
              <a:tabLst>
                <a:tab pos="0" algn="l"/>
              </a:tabLst>
            </a:pPr>
            <a:r>
              <a:rPr lang="en" sz="2000" b="0" strike="noStrike" spc="-1" dirty="0">
                <a:solidFill>
                  <a:srgbClr val="28324A"/>
                </a:solidFill>
                <a:latin typeface="Source Sans Pro"/>
                <a:ea typeface="Source Sans Pro"/>
              </a:rPr>
              <a:t> </a:t>
            </a:r>
            <a:endParaRPr lang="en-US" sz="2000" b="0" strike="noStrike" spc="-1" dirty="0">
              <a:latin typeface="Arial"/>
            </a:endParaRPr>
          </a:p>
        </p:txBody>
      </p:sp>
    </p:spTree>
    <p:extLst>
      <p:ext uri="{BB962C8B-B14F-4D97-AF65-F5344CB8AC3E}">
        <p14:creationId xmlns:p14="http://schemas.microsoft.com/office/powerpoint/2010/main" val="99836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 name="CustomShape 4"/>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B9D097D8-C14B-44FC-ACBE-F04DD3020C0B}" type="slidenum">
              <a:rPr lang="en" sz="1000" b="0" strike="noStrike" spc="-1">
                <a:solidFill>
                  <a:srgbClr val="FFFFFF"/>
                </a:solidFill>
                <a:latin typeface="Oswald"/>
                <a:ea typeface="Oswald"/>
              </a:rPr>
              <a:t>13</a:t>
            </a:fld>
            <a:endParaRPr lang="en-US" sz="1000" b="0" strike="noStrike" spc="-1">
              <a:latin typeface="Arial"/>
            </a:endParaRPr>
          </a:p>
        </p:txBody>
      </p:sp>
      <p:sp>
        <p:nvSpPr>
          <p:cNvPr id="3" name="CustomShape 2">
            <a:extLst>
              <a:ext uri="{FF2B5EF4-FFF2-40B4-BE49-F238E27FC236}">
                <a16:creationId xmlns:a16="http://schemas.microsoft.com/office/drawing/2014/main" id="{62660C92-5B0C-4A91-9DB5-DD7C657256CB}"/>
              </a:ext>
            </a:extLst>
          </p:cNvPr>
          <p:cNvSpPr/>
          <p:nvPr/>
        </p:nvSpPr>
        <p:spPr>
          <a:xfrm>
            <a:off x="519545" y="979925"/>
            <a:ext cx="8153400" cy="34405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102960">
              <a:spcBef>
                <a:spcPts val="601"/>
              </a:spcBef>
              <a:buClr>
                <a:srgbClr val="28324A"/>
              </a:buClr>
              <a:buSzPct val="130000"/>
            </a:pPr>
            <a:r>
              <a:rPr lang="en-US" sz="2000" b="1" dirty="0" err="1">
                <a:solidFill>
                  <a:srgbClr val="00B0F0"/>
                </a:solidFill>
                <a:effectLst/>
                <a:latin typeface="Times New Roman" panose="02020603050405020304" pitchFamily="18" charset="0"/>
                <a:ea typeface="Times New Roman" panose="02020603050405020304" pitchFamily="18" charset="0"/>
              </a:rPr>
              <a:t>Độ</a:t>
            </a:r>
            <a:r>
              <a:rPr lang="en-US" sz="2000" b="1" dirty="0">
                <a:solidFill>
                  <a:srgbClr val="00B0F0"/>
                </a:solidFill>
                <a:effectLst/>
                <a:latin typeface="Times New Roman" panose="02020603050405020304" pitchFamily="18" charset="0"/>
                <a:ea typeface="Times New Roman" panose="02020603050405020304" pitchFamily="18" charset="0"/>
              </a:rPr>
              <a:t> </a:t>
            </a:r>
            <a:r>
              <a:rPr lang="en-US" sz="2000" b="1" dirty="0" err="1">
                <a:solidFill>
                  <a:srgbClr val="00B0F0"/>
                </a:solidFill>
                <a:effectLst/>
                <a:latin typeface="Times New Roman" panose="02020603050405020304" pitchFamily="18" charset="0"/>
                <a:ea typeface="Times New Roman" panose="02020603050405020304" pitchFamily="18" charset="0"/>
              </a:rPr>
              <a:t>phức</a:t>
            </a:r>
            <a:r>
              <a:rPr lang="en-US" sz="2000" b="1" dirty="0">
                <a:solidFill>
                  <a:srgbClr val="00B0F0"/>
                </a:solidFill>
                <a:effectLst/>
                <a:latin typeface="Times New Roman" panose="02020603050405020304" pitchFamily="18" charset="0"/>
                <a:ea typeface="Times New Roman" panose="02020603050405020304" pitchFamily="18" charset="0"/>
              </a:rPr>
              <a:t> </a:t>
            </a:r>
            <a:r>
              <a:rPr lang="en-US" sz="2000" b="1" dirty="0" err="1">
                <a:solidFill>
                  <a:srgbClr val="00B0F0"/>
                </a:solidFill>
                <a:effectLst/>
                <a:latin typeface="Times New Roman" panose="02020603050405020304" pitchFamily="18" charset="0"/>
                <a:ea typeface="Times New Roman" panose="02020603050405020304" pitchFamily="18" charset="0"/>
              </a:rPr>
              <a:t>tạp</a:t>
            </a:r>
            <a:r>
              <a:rPr lang="en-US" sz="2000" b="1" dirty="0">
                <a:solidFill>
                  <a:srgbClr val="00B0F0"/>
                </a:solidFill>
                <a:effectLst/>
                <a:latin typeface="Times New Roman" panose="02020603050405020304" pitchFamily="18" charset="0"/>
                <a:ea typeface="Times New Roman" panose="02020603050405020304" pitchFamily="18" charset="0"/>
              </a:rPr>
              <a:t> </a:t>
            </a:r>
            <a:r>
              <a:rPr lang="en-US" sz="2000" b="1" dirty="0" err="1">
                <a:solidFill>
                  <a:srgbClr val="00B0F0"/>
                </a:solidFill>
                <a:effectLst/>
                <a:latin typeface="Times New Roman" panose="02020603050405020304" pitchFamily="18" charset="0"/>
                <a:ea typeface="Times New Roman" panose="02020603050405020304" pitchFamily="18" charset="0"/>
              </a:rPr>
              <a:t>của</a:t>
            </a:r>
            <a:r>
              <a:rPr lang="en-US" sz="2000" b="1" dirty="0">
                <a:solidFill>
                  <a:srgbClr val="00B0F0"/>
                </a:solidFill>
                <a:effectLst/>
                <a:latin typeface="Times New Roman" panose="02020603050405020304" pitchFamily="18" charset="0"/>
                <a:ea typeface="Times New Roman" panose="02020603050405020304" pitchFamily="18" charset="0"/>
              </a:rPr>
              <a:t> </a:t>
            </a:r>
            <a:r>
              <a:rPr lang="en-US" sz="2000" b="1" dirty="0" err="1">
                <a:solidFill>
                  <a:srgbClr val="00B0F0"/>
                </a:solidFill>
                <a:effectLst/>
                <a:latin typeface="Times New Roman" panose="02020603050405020304" pitchFamily="18" charset="0"/>
                <a:ea typeface="Times New Roman" panose="02020603050405020304" pitchFamily="18" charset="0"/>
              </a:rPr>
              <a:t>mạng</a:t>
            </a:r>
            <a:r>
              <a:rPr lang="en-US" sz="2000" b="1" dirty="0">
                <a:solidFill>
                  <a:srgbClr val="00B0F0"/>
                </a:solidFill>
                <a:effectLst/>
                <a:latin typeface="Times New Roman" panose="02020603050405020304" pitchFamily="18" charset="0"/>
                <a:ea typeface="Times New Roman" panose="02020603050405020304" pitchFamily="18" charset="0"/>
              </a:rPr>
              <a:t> </a:t>
            </a:r>
            <a:r>
              <a:rPr lang="en-US" sz="2000" b="1" dirty="0" err="1">
                <a:solidFill>
                  <a:srgbClr val="00B0F0"/>
                </a:solidFill>
                <a:effectLst/>
                <a:latin typeface="Times New Roman" panose="02020603050405020304" pitchFamily="18" charset="0"/>
                <a:ea typeface="Times New Roman" panose="02020603050405020304" pitchFamily="18" charset="0"/>
              </a:rPr>
              <a:t>tích</a:t>
            </a:r>
            <a:r>
              <a:rPr lang="en-US" sz="2000" b="1" dirty="0">
                <a:solidFill>
                  <a:srgbClr val="00B0F0"/>
                </a:solidFill>
                <a:effectLst/>
                <a:latin typeface="Times New Roman" panose="02020603050405020304" pitchFamily="18" charset="0"/>
                <a:ea typeface="Times New Roman" panose="02020603050405020304" pitchFamily="18" charset="0"/>
              </a:rPr>
              <a:t> </a:t>
            </a:r>
            <a:r>
              <a:rPr lang="en-US" sz="2000" b="1" dirty="0" err="1">
                <a:solidFill>
                  <a:srgbClr val="00B0F0"/>
                </a:solidFill>
                <a:effectLst/>
                <a:latin typeface="Times New Roman" panose="02020603050405020304" pitchFamily="18" charset="0"/>
                <a:ea typeface="Times New Roman" panose="02020603050405020304" pitchFamily="18" charset="0"/>
              </a:rPr>
              <a:t>chập</a:t>
            </a:r>
            <a:endParaRPr lang="en-US" sz="2000" b="1" strike="noStrike" spc="-1" dirty="0">
              <a:solidFill>
                <a:srgbClr val="00B0F0"/>
              </a:solidFill>
              <a:latin typeface="Arial"/>
            </a:endParaRPr>
          </a:p>
          <a:p>
            <a:pPr>
              <a:lnSpc>
                <a:spcPct val="100000"/>
              </a:lnSpc>
              <a:spcBef>
                <a:spcPts val="601"/>
              </a:spcBef>
              <a:tabLst>
                <a:tab pos="0" algn="l"/>
              </a:tabLst>
            </a:pPr>
            <a:endParaRPr lang="en-US" sz="2000" b="0" strike="noStrike" spc="-1" dirty="0">
              <a:latin typeface="Arial"/>
            </a:endParaRPr>
          </a:p>
          <a:p>
            <a:pPr>
              <a:lnSpc>
                <a:spcPct val="100000"/>
              </a:lnSpc>
              <a:spcBef>
                <a:spcPts val="601"/>
              </a:spcBef>
              <a:tabLst>
                <a:tab pos="0" algn="l"/>
              </a:tabLst>
            </a:pPr>
            <a:r>
              <a:rPr lang="en" sz="2000" b="0" strike="noStrike" spc="-1" dirty="0">
                <a:solidFill>
                  <a:srgbClr val="28324A"/>
                </a:solidFill>
                <a:latin typeface="Source Sans Pro"/>
                <a:ea typeface="Source Sans Pro"/>
              </a:rPr>
              <a:t> </a:t>
            </a:r>
            <a:endParaRPr lang="en-US" sz="2000" b="0" strike="noStrike" spc="-1" dirty="0">
              <a:latin typeface="Arial"/>
            </a:endParaRPr>
          </a:p>
        </p:txBody>
      </p:sp>
      <p:sp>
        <p:nvSpPr>
          <p:cNvPr id="6" name="CustomShape 1">
            <a:extLst>
              <a:ext uri="{FF2B5EF4-FFF2-40B4-BE49-F238E27FC236}">
                <a16:creationId xmlns:a16="http://schemas.microsoft.com/office/drawing/2014/main" id="{4A18F979-5B52-404F-9807-F89325773252}"/>
              </a:ext>
            </a:extLst>
          </p:cNvPr>
          <p:cNvSpPr/>
          <p:nvPr/>
        </p:nvSpPr>
        <p:spPr>
          <a:xfrm>
            <a:off x="1142280" y="9144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 sz="3200" b="1" spc="-1" dirty="0">
                <a:solidFill>
                  <a:srgbClr val="00CEF6"/>
                </a:solidFill>
                <a:latin typeface="Times New Roman" panose="02020603050405020304" pitchFamily="18" charset="0"/>
                <a:cs typeface="Times New Roman" panose="02020603050405020304" pitchFamily="18" charset="0"/>
              </a:rPr>
              <a:t>Convolution neural network - CNN</a:t>
            </a:r>
            <a:endParaRPr lang="en-US" sz="3200" b="0" strike="noStrike" spc="-1"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FFC4EDD1-C8D9-4A74-957A-3B3BCD840E80}"/>
              </a:ext>
            </a:extLst>
          </p:cNvPr>
          <p:cNvGrpSpPr/>
          <p:nvPr/>
        </p:nvGrpSpPr>
        <p:grpSpPr>
          <a:xfrm>
            <a:off x="556474" y="92091"/>
            <a:ext cx="808560" cy="808560"/>
            <a:chOff x="3229560" y="1003680"/>
            <a:chExt cx="808560" cy="808560"/>
          </a:xfrm>
        </p:grpSpPr>
        <p:sp>
          <p:nvSpPr>
            <p:cNvPr id="8" name="CustomShape 7">
              <a:extLst>
                <a:ext uri="{FF2B5EF4-FFF2-40B4-BE49-F238E27FC236}">
                  <a16:creationId xmlns:a16="http://schemas.microsoft.com/office/drawing/2014/main" id="{AC74E013-479D-4B4F-A190-514E868DD5DF}"/>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9" name="CustomShape 8">
              <a:extLst>
                <a:ext uri="{FF2B5EF4-FFF2-40B4-BE49-F238E27FC236}">
                  <a16:creationId xmlns:a16="http://schemas.microsoft.com/office/drawing/2014/main" id="{85CDD32B-D897-43D6-957F-D68847A3EBF8}"/>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0" name="CustomShape 9">
              <a:extLst>
                <a:ext uri="{FF2B5EF4-FFF2-40B4-BE49-F238E27FC236}">
                  <a16:creationId xmlns:a16="http://schemas.microsoft.com/office/drawing/2014/main" id="{EB0C521A-08A5-4461-A763-474A3B7C07F0}"/>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1" name="CustomShape 10">
              <a:extLst>
                <a:ext uri="{FF2B5EF4-FFF2-40B4-BE49-F238E27FC236}">
                  <a16:creationId xmlns:a16="http://schemas.microsoft.com/office/drawing/2014/main" id="{A600E0E4-409B-4D4B-8ACA-82A10EEE620C}"/>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sp>
        <p:nvSpPr>
          <p:cNvPr id="2" name="Rectangle 2">
            <a:extLst>
              <a:ext uri="{FF2B5EF4-FFF2-40B4-BE49-F238E27FC236}">
                <a16:creationId xmlns:a16="http://schemas.microsoft.com/office/drawing/2014/main" id="{EBEB6D5F-BCD5-4989-A673-F72603ADB857}"/>
              </a:ext>
            </a:extLst>
          </p:cNvPr>
          <p:cNvSpPr>
            <a:spLocks noChangeArrowheads="1"/>
          </p:cNvSpPr>
          <p:nvPr/>
        </p:nvSpPr>
        <p:spPr bwMode="auto">
          <a:xfrm>
            <a:off x="1142280" y="23940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 name="Picture 13">
            <a:extLst>
              <a:ext uri="{FF2B5EF4-FFF2-40B4-BE49-F238E27FC236}">
                <a16:creationId xmlns:a16="http://schemas.microsoft.com/office/drawing/2014/main" id="{09610231-5553-4FE5-AA28-C1E055E614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5056" y="2014748"/>
            <a:ext cx="6613888" cy="2405677"/>
          </a:xfrm>
          <a:prstGeom prst="rect">
            <a:avLst/>
          </a:prstGeom>
          <a:noFill/>
          <a:ln>
            <a:noFill/>
          </a:ln>
        </p:spPr>
      </p:pic>
    </p:spTree>
    <p:extLst>
      <p:ext uri="{BB962C8B-B14F-4D97-AF65-F5344CB8AC3E}">
        <p14:creationId xmlns:p14="http://schemas.microsoft.com/office/powerpoint/2010/main" val="197292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5" name="CustomShape 1"/>
          <p:cNvSpPr/>
          <p:nvPr/>
        </p:nvSpPr>
        <p:spPr>
          <a:xfrm>
            <a:off x="1142280" y="9144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US" sz="3200" b="1" dirty="0" err="1">
                <a:solidFill>
                  <a:srgbClr val="00B0F0"/>
                </a:solidFill>
                <a:effectLst/>
                <a:latin typeface="Times New Roman" panose="02020603050405020304" pitchFamily="18" charset="0"/>
                <a:ea typeface="Calibri" panose="020F0502020204030204" pitchFamily="34" charset="0"/>
              </a:rPr>
              <a:t>MobileNET</a:t>
            </a:r>
            <a:endParaRPr lang="en-US" sz="3200" b="1" strike="noStrike" spc="-1" dirty="0">
              <a:solidFill>
                <a:srgbClr val="00B0F0"/>
              </a:solidFill>
              <a:latin typeface="Times New Roman" panose="02020603050405020304" pitchFamily="18" charset="0"/>
              <a:cs typeface="Times New Roman" panose="02020603050405020304" pitchFamily="18" charset="0"/>
            </a:endParaRPr>
          </a:p>
        </p:txBody>
      </p:sp>
      <p:sp>
        <p:nvSpPr>
          <p:cNvPr id="1717" name="CustomShape 3"/>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7E6FBB59-6B84-4472-952F-32B2C704ED3F}" type="slidenum">
              <a:rPr lang="en" sz="1000" b="0" strike="noStrike" spc="-1">
                <a:solidFill>
                  <a:srgbClr val="FFFFFF"/>
                </a:solidFill>
                <a:latin typeface="Oswald"/>
                <a:ea typeface="Oswald"/>
              </a:rPr>
              <a:t>14</a:t>
            </a:fld>
            <a:endParaRPr lang="en-US" sz="1000" b="0" strike="noStrike" spc="-1">
              <a:latin typeface="Arial"/>
            </a:endParaRPr>
          </a:p>
        </p:txBody>
      </p:sp>
      <p:grpSp>
        <p:nvGrpSpPr>
          <p:cNvPr id="8" name="Group 6">
            <a:extLst>
              <a:ext uri="{FF2B5EF4-FFF2-40B4-BE49-F238E27FC236}">
                <a16:creationId xmlns:a16="http://schemas.microsoft.com/office/drawing/2014/main" id="{90DB2D81-354F-4A4C-AB9B-2C69B6766790}"/>
              </a:ext>
            </a:extLst>
          </p:cNvPr>
          <p:cNvGrpSpPr/>
          <p:nvPr/>
        </p:nvGrpSpPr>
        <p:grpSpPr>
          <a:xfrm>
            <a:off x="2712821" y="91440"/>
            <a:ext cx="808560" cy="808560"/>
            <a:chOff x="3229560" y="1003680"/>
            <a:chExt cx="808560" cy="808560"/>
          </a:xfrm>
        </p:grpSpPr>
        <p:sp>
          <p:nvSpPr>
            <p:cNvPr id="9" name="CustomShape 7">
              <a:extLst>
                <a:ext uri="{FF2B5EF4-FFF2-40B4-BE49-F238E27FC236}">
                  <a16:creationId xmlns:a16="http://schemas.microsoft.com/office/drawing/2014/main" id="{B707C3D7-3B38-48A6-A8BE-10D6AE059F7A}"/>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0" name="CustomShape 8">
              <a:extLst>
                <a:ext uri="{FF2B5EF4-FFF2-40B4-BE49-F238E27FC236}">
                  <a16:creationId xmlns:a16="http://schemas.microsoft.com/office/drawing/2014/main" id="{3685B110-23DE-41A8-A044-A9912DA94E89}"/>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1" name="CustomShape 9">
              <a:extLst>
                <a:ext uri="{FF2B5EF4-FFF2-40B4-BE49-F238E27FC236}">
                  <a16:creationId xmlns:a16="http://schemas.microsoft.com/office/drawing/2014/main" id="{EABDA1A5-9617-40E5-9401-7D66F563D0F4}"/>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2" name="CustomShape 10">
              <a:extLst>
                <a:ext uri="{FF2B5EF4-FFF2-40B4-BE49-F238E27FC236}">
                  <a16:creationId xmlns:a16="http://schemas.microsoft.com/office/drawing/2014/main" id="{1D7D1CB5-5D15-4A41-9D28-89AD82783E2A}"/>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sp>
        <p:nvSpPr>
          <p:cNvPr id="13" name="TextBox 12">
            <a:extLst>
              <a:ext uri="{FF2B5EF4-FFF2-40B4-BE49-F238E27FC236}">
                <a16:creationId xmlns:a16="http://schemas.microsoft.com/office/drawing/2014/main" id="{8088CE34-5B32-4B07-BB0D-6E69650F8188}"/>
              </a:ext>
            </a:extLst>
          </p:cNvPr>
          <p:cNvSpPr txBox="1"/>
          <p:nvPr/>
        </p:nvSpPr>
        <p:spPr>
          <a:xfrm>
            <a:off x="1244638" y="1117627"/>
            <a:ext cx="7312202" cy="1554208"/>
          </a:xfrm>
          <a:prstGeom prst="rect">
            <a:avLst/>
          </a:prstGeom>
          <a:noFill/>
        </p:spPr>
        <p:txBody>
          <a:bodyPr wrap="square">
            <a:spAutoFit/>
          </a:bodyPr>
          <a:lstStyle/>
          <a:p>
            <a:pPr marL="0" marR="0">
              <a:lnSpc>
                <a:spcPct val="107000"/>
              </a:lnSpc>
              <a:spcBef>
                <a:spcPts val="0"/>
              </a:spcBef>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MobileNet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ngũ</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Google,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DSC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Depthwise</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Separable Convolution)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nhằm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MobileNet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Computer Vision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nhỏ</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gọn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hay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nhúng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23949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 name="CustomShape 4"/>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B9D097D8-C14B-44FC-ACBE-F04DD3020C0B}" type="slidenum">
              <a:rPr lang="en" sz="1000" b="0" strike="noStrike" spc="-1">
                <a:solidFill>
                  <a:srgbClr val="FFFFFF"/>
                </a:solidFill>
                <a:latin typeface="Oswald"/>
                <a:ea typeface="Oswald"/>
              </a:rPr>
              <a:t>15</a:t>
            </a:fld>
            <a:endParaRPr lang="en-US" sz="1000" b="0" strike="noStrike" spc="-1">
              <a:latin typeface="Arial"/>
            </a:endParaRPr>
          </a:p>
        </p:txBody>
      </p:sp>
      <p:sp>
        <p:nvSpPr>
          <p:cNvPr id="3" name="CustomShape 2">
            <a:extLst>
              <a:ext uri="{FF2B5EF4-FFF2-40B4-BE49-F238E27FC236}">
                <a16:creationId xmlns:a16="http://schemas.microsoft.com/office/drawing/2014/main" id="{62660C92-5B0C-4A91-9DB5-DD7C657256CB}"/>
              </a:ext>
            </a:extLst>
          </p:cNvPr>
          <p:cNvSpPr/>
          <p:nvPr/>
        </p:nvSpPr>
        <p:spPr>
          <a:xfrm>
            <a:off x="519545" y="979925"/>
            <a:ext cx="8153400" cy="34405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102960">
              <a:spcBef>
                <a:spcPts val="601"/>
              </a:spcBef>
              <a:buClr>
                <a:srgbClr val="28324A"/>
              </a:buClr>
              <a:buSzPct val="130000"/>
            </a:pPr>
            <a:r>
              <a:rPr lang="en-US" sz="2000" b="1" dirty="0" err="1">
                <a:solidFill>
                  <a:srgbClr val="00B0F0"/>
                </a:solidFill>
                <a:effectLst/>
                <a:latin typeface="Times New Roman" panose="02020603050405020304" pitchFamily="18" charset="0"/>
                <a:ea typeface="Times New Roman" panose="02020603050405020304" pitchFamily="18" charset="0"/>
              </a:rPr>
              <a:t>Depthwise</a:t>
            </a:r>
            <a:r>
              <a:rPr lang="en-US" sz="2000" b="1" dirty="0">
                <a:solidFill>
                  <a:srgbClr val="00B0F0"/>
                </a:solidFill>
                <a:effectLst/>
                <a:latin typeface="Times New Roman" panose="02020603050405020304" pitchFamily="18" charset="0"/>
                <a:ea typeface="Times New Roman" panose="02020603050405020304" pitchFamily="18" charset="0"/>
              </a:rPr>
              <a:t> Separable Convolution – DSC</a:t>
            </a:r>
            <a:endParaRPr lang="en-US" sz="2000" b="1" strike="noStrike" spc="-1" dirty="0">
              <a:solidFill>
                <a:srgbClr val="00B0F0"/>
              </a:solidFill>
              <a:latin typeface="Arial"/>
            </a:endParaRPr>
          </a:p>
        </p:txBody>
      </p:sp>
      <p:sp>
        <p:nvSpPr>
          <p:cNvPr id="2" name="Rectangle 2">
            <a:extLst>
              <a:ext uri="{FF2B5EF4-FFF2-40B4-BE49-F238E27FC236}">
                <a16:creationId xmlns:a16="http://schemas.microsoft.com/office/drawing/2014/main" id="{EBEB6D5F-BCD5-4989-A673-F72603ADB857}"/>
              </a:ext>
            </a:extLst>
          </p:cNvPr>
          <p:cNvSpPr>
            <a:spLocks noChangeArrowheads="1"/>
          </p:cNvSpPr>
          <p:nvPr/>
        </p:nvSpPr>
        <p:spPr bwMode="auto">
          <a:xfrm>
            <a:off x="608235" y="1391791"/>
            <a:ext cx="792753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latin typeface="Times New Roman" panose="02020603050405020304" pitchFamily="18" charset="0"/>
                <a:cs typeface="Times New Roman" panose="02020603050405020304" pitchFamily="18" charset="0"/>
              </a:rPr>
              <a:t>Ý </a:t>
            </a:r>
            <a:r>
              <a:rPr lang="en-US" dirty="0" err="1">
                <a:latin typeface="Times New Roman" panose="02020603050405020304" pitchFamily="18" charset="0"/>
                <a:cs typeface="Times New Roman" panose="02020603050405020304" pitchFamily="18" charset="0"/>
              </a:rPr>
              <a:t>tưởng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Depthwise</a:t>
            </a:r>
            <a:r>
              <a:rPr lang="en-US" dirty="0">
                <a:latin typeface="Times New Roman" panose="02020603050405020304" pitchFamily="18" charset="0"/>
                <a:cs typeface="Times New Roman" panose="02020603050405020304" pitchFamily="18" charset="0"/>
              </a:rPr>
              <a:t> Separable Convolution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chia </a:t>
            </a:r>
            <a:r>
              <a:rPr lang="en-US" dirty="0" err="1">
                <a:latin typeface="Times New Roman" panose="02020603050405020304" pitchFamily="18" charset="0"/>
                <a:cs typeface="Times New Roman" panose="02020603050405020304" pitchFamily="18" charset="0"/>
              </a:rPr>
              <a:t>phép</a:t>
            </a:r>
            <a:r>
              <a:rPr lang="en-US" dirty="0">
                <a:latin typeface="Times New Roman" panose="02020603050405020304" pitchFamily="18" charset="0"/>
                <a:cs typeface="Times New Roman" panose="02020603050405020304" pitchFamily="18" charset="0"/>
              </a:rPr>
              <a:t> convolution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Depthwise</a:t>
            </a:r>
            <a:r>
              <a:rPr lang="en-US" dirty="0">
                <a:latin typeface="Times New Roman" panose="02020603050405020304" pitchFamily="18" charset="0"/>
                <a:cs typeface="Times New Roman" panose="02020603050405020304" pitchFamily="18" charset="0"/>
              </a:rPr>
              <a:t> convolution &amp; Pointwise convolution</a:t>
            </a:r>
          </a:p>
          <a:p>
            <a:r>
              <a:rPr lang="en-US" sz="1800" b="1" dirty="0">
                <a:effectLst/>
                <a:latin typeface="Times New Roman" panose="02020603050405020304" pitchFamily="18" charset="0"/>
                <a:ea typeface="Calibri" panose="020F0502020204030204" pitchFamily="34" charset="0"/>
              </a:rPr>
              <a:t> </a:t>
            </a:r>
            <a:r>
              <a:rPr lang="en-US" sz="1800" b="1" dirty="0" err="1">
                <a:effectLst/>
                <a:latin typeface="Times New Roman" panose="02020603050405020304" pitchFamily="18" charset="0"/>
                <a:ea typeface="Calibri" panose="020F0502020204030204" pitchFamily="34" charset="0"/>
              </a:rPr>
              <a:t>Depthwise</a:t>
            </a:r>
            <a:r>
              <a:rPr lang="en-US" sz="1800" b="1" dirty="0">
                <a:effectLst/>
                <a:latin typeface="Times New Roman" panose="02020603050405020304" pitchFamily="18" charset="0"/>
                <a:ea typeface="Calibri" panose="020F0502020204030204" pitchFamily="34" charset="0"/>
              </a:rPr>
              <a:t> convolution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loại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chập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chúng</a:t>
            </a:r>
            <a:r>
              <a:rPr lang="en-US" sz="1800" dirty="0">
                <a:effectLst/>
                <a:latin typeface="Times New Roman" panose="02020603050405020304" pitchFamily="18" charset="0"/>
                <a:ea typeface="Calibri" panose="020F0502020204030204" pitchFamily="34" charset="0"/>
              </a:rPr>
              <a:t> ta </a:t>
            </a:r>
            <a:r>
              <a:rPr lang="en-US" sz="1800" dirty="0" err="1">
                <a:effectLst/>
                <a:latin typeface="Times New Roman" panose="02020603050405020304" pitchFamily="18" charset="0"/>
                <a:ea typeface="Calibri" panose="020F0502020204030204" pitchFamily="34" charset="0"/>
              </a:rPr>
              <a:t>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lọc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chập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mỗi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kênh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phép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chập</a:t>
            </a:r>
            <a:r>
              <a:rPr lang="en-US" sz="1800" dirty="0">
                <a:effectLst/>
                <a:latin typeface="Times New Roman" panose="02020603050405020304" pitchFamily="18" charset="0"/>
                <a:ea typeface="Calibri" panose="020F0502020204030204" pitchFamily="34" charset="0"/>
              </a:rPr>
              <a:t> 2D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thường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thực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kênh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lọc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sâu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phép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chúng</a:t>
            </a:r>
            <a:r>
              <a:rPr lang="en-US" sz="1800" dirty="0">
                <a:effectLst/>
                <a:latin typeface="Times New Roman" panose="02020603050405020304" pitchFamily="18" charset="0"/>
                <a:ea typeface="Calibri" panose="020F0502020204030204" pitchFamily="34" charset="0"/>
              </a:rPr>
              <a:t> ta </a:t>
            </a:r>
            <a:r>
              <a:rPr lang="en-US" sz="1800" dirty="0" err="1">
                <a:effectLst/>
                <a:latin typeface="Times New Roman" panose="02020603050405020304" pitchFamily="18" charset="0"/>
                <a:ea typeface="Calibri" panose="020F0502020204030204" pitchFamily="34" charset="0"/>
              </a:rPr>
              <a:t>tự</a:t>
            </a:r>
            <a:r>
              <a:rPr lang="en-US" sz="1800" dirty="0">
                <a:effectLst/>
                <a:latin typeface="Times New Roman" panose="02020603050405020304" pitchFamily="18" charset="0"/>
                <a:ea typeface="Calibri" panose="020F0502020204030204" pitchFamily="34" charset="0"/>
              </a:rPr>
              <a:t> do </a:t>
            </a:r>
            <a:r>
              <a:rPr lang="en-US" sz="1800" dirty="0" err="1">
                <a:effectLst/>
                <a:latin typeface="Times New Roman" panose="02020603050405020304" pitchFamily="18" charset="0"/>
                <a:ea typeface="Calibri" panose="020F0502020204030204" pitchFamily="34" charset="0"/>
              </a:rPr>
              <a:t>trộn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kênh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tạo</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từng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đầu</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Ngược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biến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đổi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theo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sâu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mỗi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kênh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riêng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biệt</a:t>
            </a:r>
            <a:r>
              <a:rPr lang="en-US" sz="1800" dirty="0">
                <a:effectLst/>
                <a:latin typeface="Times New Roman" panose="02020603050405020304" pitchFamily="18" charset="0"/>
                <a:ea typeface="Calibri" panose="020F0502020204030204" pitchFamily="34" charset="0"/>
              </a:rPr>
              <a:t>. </a:t>
            </a:r>
            <a:endParaRPr lang="en-US" dirty="0"/>
          </a:p>
          <a:p>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Pointwise Convolution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kiểu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chập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1x1: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lặp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lẻ</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Kernel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sâu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kênh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CustomShape 1">
            <a:extLst>
              <a:ext uri="{FF2B5EF4-FFF2-40B4-BE49-F238E27FC236}">
                <a16:creationId xmlns:a16="http://schemas.microsoft.com/office/drawing/2014/main" id="{C073E385-9331-40E7-B310-EF26C7AA1E8D}"/>
              </a:ext>
            </a:extLst>
          </p:cNvPr>
          <p:cNvSpPr/>
          <p:nvPr/>
        </p:nvSpPr>
        <p:spPr>
          <a:xfrm>
            <a:off x="1142280" y="9144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US" sz="3200" b="1" dirty="0" err="1">
                <a:solidFill>
                  <a:srgbClr val="00B0F0"/>
                </a:solidFill>
                <a:effectLst/>
                <a:latin typeface="Times New Roman" panose="02020603050405020304" pitchFamily="18" charset="0"/>
                <a:ea typeface="Calibri" panose="020F0502020204030204" pitchFamily="34" charset="0"/>
              </a:rPr>
              <a:t>MobileNET</a:t>
            </a:r>
            <a:endParaRPr lang="en-US" sz="3200" b="1" strike="noStrike" spc="-1" dirty="0">
              <a:solidFill>
                <a:srgbClr val="00B0F0"/>
              </a:solidFill>
              <a:latin typeface="Times New Roman" panose="02020603050405020304" pitchFamily="18" charset="0"/>
              <a:cs typeface="Times New Roman" panose="02020603050405020304" pitchFamily="18" charset="0"/>
            </a:endParaRPr>
          </a:p>
        </p:txBody>
      </p:sp>
      <p:grpSp>
        <p:nvGrpSpPr>
          <p:cNvPr id="13" name="Group 6">
            <a:extLst>
              <a:ext uri="{FF2B5EF4-FFF2-40B4-BE49-F238E27FC236}">
                <a16:creationId xmlns:a16="http://schemas.microsoft.com/office/drawing/2014/main" id="{8437C694-CF0D-4E42-ACF7-7E1B70C45A14}"/>
              </a:ext>
            </a:extLst>
          </p:cNvPr>
          <p:cNvGrpSpPr/>
          <p:nvPr/>
        </p:nvGrpSpPr>
        <p:grpSpPr>
          <a:xfrm>
            <a:off x="2712821" y="91440"/>
            <a:ext cx="808560" cy="808560"/>
            <a:chOff x="3229560" y="1003680"/>
            <a:chExt cx="808560" cy="808560"/>
          </a:xfrm>
        </p:grpSpPr>
        <p:sp>
          <p:nvSpPr>
            <p:cNvPr id="15" name="CustomShape 7">
              <a:extLst>
                <a:ext uri="{FF2B5EF4-FFF2-40B4-BE49-F238E27FC236}">
                  <a16:creationId xmlns:a16="http://schemas.microsoft.com/office/drawing/2014/main" id="{95F4A015-7CDD-498E-AA6F-0DB1BD22BD8E}"/>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6" name="CustomShape 8">
              <a:extLst>
                <a:ext uri="{FF2B5EF4-FFF2-40B4-BE49-F238E27FC236}">
                  <a16:creationId xmlns:a16="http://schemas.microsoft.com/office/drawing/2014/main" id="{23D0FF5A-F36F-4488-B7A8-55AA8CFD86B4}"/>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7" name="CustomShape 9">
              <a:extLst>
                <a:ext uri="{FF2B5EF4-FFF2-40B4-BE49-F238E27FC236}">
                  <a16:creationId xmlns:a16="http://schemas.microsoft.com/office/drawing/2014/main" id="{66814E81-B692-47DF-B4D1-33A04FA844AF}"/>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8" name="CustomShape 10">
              <a:extLst>
                <a:ext uri="{FF2B5EF4-FFF2-40B4-BE49-F238E27FC236}">
                  <a16:creationId xmlns:a16="http://schemas.microsoft.com/office/drawing/2014/main" id="{4BF4CDEE-D6DC-4BBC-BD4A-5A65DDBF2288}"/>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201955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 name="CustomShape 4"/>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B9D097D8-C14B-44FC-ACBE-F04DD3020C0B}" type="slidenum">
              <a:rPr lang="en" sz="1000" b="0" strike="noStrike" spc="-1">
                <a:solidFill>
                  <a:srgbClr val="FFFFFF"/>
                </a:solidFill>
                <a:latin typeface="Oswald"/>
                <a:ea typeface="Oswald"/>
              </a:rPr>
              <a:t>16</a:t>
            </a:fld>
            <a:endParaRPr lang="en-US" sz="1000" b="0" strike="noStrike" spc="-1">
              <a:latin typeface="Arial"/>
            </a:endParaRPr>
          </a:p>
        </p:txBody>
      </p:sp>
      <p:sp>
        <p:nvSpPr>
          <p:cNvPr id="3" name="CustomShape 2">
            <a:extLst>
              <a:ext uri="{FF2B5EF4-FFF2-40B4-BE49-F238E27FC236}">
                <a16:creationId xmlns:a16="http://schemas.microsoft.com/office/drawing/2014/main" id="{62660C92-5B0C-4A91-9DB5-DD7C657256CB}"/>
              </a:ext>
            </a:extLst>
          </p:cNvPr>
          <p:cNvSpPr/>
          <p:nvPr/>
        </p:nvSpPr>
        <p:spPr>
          <a:xfrm>
            <a:off x="519545" y="979925"/>
            <a:ext cx="8153400" cy="34405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102960">
              <a:spcBef>
                <a:spcPts val="601"/>
              </a:spcBef>
              <a:buClr>
                <a:srgbClr val="28324A"/>
              </a:buClr>
              <a:buSzPct val="130000"/>
            </a:pPr>
            <a:r>
              <a:rPr lang="en-US" sz="2000" b="1" dirty="0" err="1">
                <a:solidFill>
                  <a:srgbClr val="00B0F0"/>
                </a:solidFill>
                <a:effectLst/>
                <a:latin typeface="Times New Roman" panose="02020603050405020304" pitchFamily="18" charset="0"/>
                <a:ea typeface="Times New Roman" panose="02020603050405020304" pitchFamily="18" charset="0"/>
              </a:rPr>
              <a:t>Depthwise</a:t>
            </a:r>
            <a:r>
              <a:rPr lang="en-US" sz="2000" b="1" dirty="0">
                <a:solidFill>
                  <a:srgbClr val="00B0F0"/>
                </a:solidFill>
                <a:effectLst/>
                <a:latin typeface="Times New Roman" panose="02020603050405020304" pitchFamily="18" charset="0"/>
                <a:ea typeface="Times New Roman" panose="02020603050405020304" pitchFamily="18" charset="0"/>
              </a:rPr>
              <a:t> Separable Convolution – DSC</a:t>
            </a:r>
            <a:endParaRPr lang="en-US" sz="2000" b="1" strike="noStrike" spc="-1" dirty="0">
              <a:solidFill>
                <a:srgbClr val="00B0F0"/>
              </a:solidFill>
              <a:latin typeface="Arial"/>
            </a:endParaRPr>
          </a:p>
        </p:txBody>
      </p:sp>
      <p:sp>
        <p:nvSpPr>
          <p:cNvPr id="12" name="CustomShape 1">
            <a:extLst>
              <a:ext uri="{FF2B5EF4-FFF2-40B4-BE49-F238E27FC236}">
                <a16:creationId xmlns:a16="http://schemas.microsoft.com/office/drawing/2014/main" id="{C073E385-9331-40E7-B310-EF26C7AA1E8D}"/>
              </a:ext>
            </a:extLst>
          </p:cNvPr>
          <p:cNvSpPr/>
          <p:nvPr/>
        </p:nvSpPr>
        <p:spPr>
          <a:xfrm>
            <a:off x="1142280" y="9144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US" sz="3200" b="1" dirty="0" err="1">
                <a:solidFill>
                  <a:srgbClr val="00B0F0"/>
                </a:solidFill>
                <a:effectLst/>
                <a:latin typeface="Times New Roman" panose="02020603050405020304" pitchFamily="18" charset="0"/>
                <a:ea typeface="Calibri" panose="020F0502020204030204" pitchFamily="34" charset="0"/>
              </a:rPr>
              <a:t>MobileNET</a:t>
            </a:r>
            <a:endParaRPr lang="en-US" sz="3200" b="1" strike="noStrike" spc="-1" dirty="0">
              <a:solidFill>
                <a:srgbClr val="00B0F0"/>
              </a:solidFill>
              <a:latin typeface="Times New Roman" panose="02020603050405020304" pitchFamily="18" charset="0"/>
              <a:cs typeface="Times New Roman" panose="02020603050405020304" pitchFamily="18" charset="0"/>
            </a:endParaRPr>
          </a:p>
        </p:txBody>
      </p:sp>
      <p:grpSp>
        <p:nvGrpSpPr>
          <p:cNvPr id="13" name="Group 6">
            <a:extLst>
              <a:ext uri="{FF2B5EF4-FFF2-40B4-BE49-F238E27FC236}">
                <a16:creationId xmlns:a16="http://schemas.microsoft.com/office/drawing/2014/main" id="{8437C694-CF0D-4E42-ACF7-7E1B70C45A14}"/>
              </a:ext>
            </a:extLst>
          </p:cNvPr>
          <p:cNvGrpSpPr/>
          <p:nvPr/>
        </p:nvGrpSpPr>
        <p:grpSpPr>
          <a:xfrm>
            <a:off x="2712821" y="91440"/>
            <a:ext cx="808560" cy="808560"/>
            <a:chOff x="3229560" y="1003680"/>
            <a:chExt cx="808560" cy="808560"/>
          </a:xfrm>
        </p:grpSpPr>
        <p:sp>
          <p:nvSpPr>
            <p:cNvPr id="15" name="CustomShape 7">
              <a:extLst>
                <a:ext uri="{FF2B5EF4-FFF2-40B4-BE49-F238E27FC236}">
                  <a16:creationId xmlns:a16="http://schemas.microsoft.com/office/drawing/2014/main" id="{95F4A015-7CDD-498E-AA6F-0DB1BD22BD8E}"/>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6" name="CustomShape 8">
              <a:extLst>
                <a:ext uri="{FF2B5EF4-FFF2-40B4-BE49-F238E27FC236}">
                  <a16:creationId xmlns:a16="http://schemas.microsoft.com/office/drawing/2014/main" id="{23D0FF5A-F36F-4488-B7A8-55AA8CFD86B4}"/>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7" name="CustomShape 9">
              <a:extLst>
                <a:ext uri="{FF2B5EF4-FFF2-40B4-BE49-F238E27FC236}">
                  <a16:creationId xmlns:a16="http://schemas.microsoft.com/office/drawing/2014/main" id="{66814E81-B692-47DF-B4D1-33A04FA844AF}"/>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8" name="CustomShape 10">
              <a:extLst>
                <a:ext uri="{FF2B5EF4-FFF2-40B4-BE49-F238E27FC236}">
                  <a16:creationId xmlns:a16="http://schemas.microsoft.com/office/drawing/2014/main" id="{4BF4CDEE-D6DC-4BBC-BD4A-5A65DDBF2288}"/>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pic>
        <p:nvPicPr>
          <p:cNvPr id="11" name="Picture 10">
            <a:extLst>
              <a:ext uri="{FF2B5EF4-FFF2-40B4-BE49-F238E27FC236}">
                <a16:creationId xmlns:a16="http://schemas.microsoft.com/office/drawing/2014/main" id="{1DB97B56-627A-489B-923A-734F3199BD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03270" y="1614945"/>
            <a:ext cx="4316730" cy="1493085"/>
          </a:xfrm>
          <a:prstGeom prst="rect">
            <a:avLst/>
          </a:prstGeom>
          <a:noFill/>
          <a:ln>
            <a:noFill/>
          </a:ln>
        </p:spPr>
      </p:pic>
      <p:pic>
        <p:nvPicPr>
          <p:cNvPr id="19" name="Picture 18">
            <a:extLst>
              <a:ext uri="{FF2B5EF4-FFF2-40B4-BE49-F238E27FC236}">
                <a16:creationId xmlns:a16="http://schemas.microsoft.com/office/drawing/2014/main" id="{81EA5370-0EF6-402F-8CFA-455A4EE87F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2073" y="3334453"/>
            <a:ext cx="4228883" cy="1493085"/>
          </a:xfrm>
          <a:prstGeom prst="rect">
            <a:avLst/>
          </a:prstGeom>
          <a:noFill/>
          <a:ln>
            <a:noFill/>
          </a:ln>
        </p:spPr>
      </p:pic>
      <p:sp>
        <p:nvSpPr>
          <p:cNvPr id="20" name="TextBox 19">
            <a:extLst>
              <a:ext uri="{FF2B5EF4-FFF2-40B4-BE49-F238E27FC236}">
                <a16:creationId xmlns:a16="http://schemas.microsoft.com/office/drawing/2014/main" id="{E39C1EA0-CF16-400D-8FB7-2F93EABACFF9}"/>
              </a:ext>
            </a:extLst>
          </p:cNvPr>
          <p:cNvSpPr txBox="1"/>
          <p:nvPr/>
        </p:nvSpPr>
        <p:spPr>
          <a:xfrm>
            <a:off x="958850" y="2202418"/>
            <a:ext cx="4572000" cy="369332"/>
          </a:xfrm>
          <a:prstGeom prst="rect">
            <a:avLst/>
          </a:prstGeom>
          <a:noFill/>
        </p:spPr>
        <p:txBody>
          <a:bodyPr wrap="square">
            <a:spAutoFit/>
          </a:bodyPr>
          <a:lstStyle/>
          <a:p>
            <a:r>
              <a:rPr lang="en-US" sz="1800" i="1" dirty="0" err="1">
                <a:solidFill>
                  <a:srgbClr val="808080"/>
                </a:solidFill>
                <a:effectLst/>
                <a:latin typeface="Times New Roman" panose="02020603050405020304" pitchFamily="18" charset="0"/>
                <a:ea typeface="Calibri" panose="020F0502020204030204" pitchFamily="34" charset="0"/>
              </a:rPr>
              <a:t>Depthwise</a:t>
            </a:r>
            <a:r>
              <a:rPr lang="en-US" sz="1800" i="1" dirty="0">
                <a:solidFill>
                  <a:srgbClr val="808080"/>
                </a:solidFill>
                <a:effectLst/>
                <a:latin typeface="Times New Roman" panose="02020603050405020304" pitchFamily="18" charset="0"/>
                <a:ea typeface="Calibri" panose="020F0502020204030204" pitchFamily="34" charset="0"/>
              </a:rPr>
              <a:t> convolution</a:t>
            </a:r>
            <a:endParaRPr lang="en-US" dirty="0"/>
          </a:p>
        </p:txBody>
      </p:sp>
      <p:sp>
        <p:nvSpPr>
          <p:cNvPr id="21" name="TextBox 20">
            <a:extLst>
              <a:ext uri="{FF2B5EF4-FFF2-40B4-BE49-F238E27FC236}">
                <a16:creationId xmlns:a16="http://schemas.microsoft.com/office/drawing/2014/main" id="{256520B1-09FB-449D-A5FE-1ABC6ED777D7}"/>
              </a:ext>
            </a:extLst>
          </p:cNvPr>
          <p:cNvSpPr txBox="1"/>
          <p:nvPr/>
        </p:nvSpPr>
        <p:spPr>
          <a:xfrm>
            <a:off x="6040956" y="3870733"/>
            <a:ext cx="4572000" cy="369332"/>
          </a:xfrm>
          <a:prstGeom prst="rect">
            <a:avLst/>
          </a:prstGeom>
          <a:noFill/>
        </p:spPr>
        <p:txBody>
          <a:bodyPr wrap="square">
            <a:spAutoFit/>
          </a:bodyPr>
          <a:lstStyle/>
          <a:p>
            <a:r>
              <a:rPr lang="en-US" sz="1800" i="1" dirty="0">
                <a:solidFill>
                  <a:srgbClr val="808080"/>
                </a:solidFill>
                <a:effectLst/>
                <a:latin typeface="Times New Roman" panose="02020603050405020304" pitchFamily="18" charset="0"/>
                <a:ea typeface="Calibri" panose="020F0502020204030204" pitchFamily="34" charset="0"/>
              </a:rPr>
              <a:t>Pointwise Convolution </a:t>
            </a:r>
            <a:endParaRPr lang="en-US" dirty="0"/>
          </a:p>
        </p:txBody>
      </p:sp>
    </p:spTree>
    <p:extLst>
      <p:ext uri="{BB962C8B-B14F-4D97-AF65-F5344CB8AC3E}">
        <p14:creationId xmlns:p14="http://schemas.microsoft.com/office/powerpoint/2010/main" val="355652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 name="CustomShape 4"/>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B9D097D8-C14B-44FC-ACBE-F04DD3020C0B}" type="slidenum">
              <a:rPr lang="en" sz="1000" b="0" strike="noStrike" spc="-1">
                <a:solidFill>
                  <a:srgbClr val="FFFFFF"/>
                </a:solidFill>
                <a:latin typeface="Oswald"/>
                <a:ea typeface="Oswald"/>
              </a:rPr>
              <a:t>17</a:t>
            </a:fld>
            <a:endParaRPr lang="en-US" sz="1000" b="0" strike="noStrike" spc="-1">
              <a:latin typeface="Arial"/>
            </a:endParaRPr>
          </a:p>
        </p:txBody>
      </p:sp>
      <p:sp>
        <p:nvSpPr>
          <p:cNvPr id="3" name="CustomShape 2">
            <a:extLst>
              <a:ext uri="{FF2B5EF4-FFF2-40B4-BE49-F238E27FC236}">
                <a16:creationId xmlns:a16="http://schemas.microsoft.com/office/drawing/2014/main" id="{62660C92-5B0C-4A91-9DB5-DD7C657256CB}"/>
              </a:ext>
            </a:extLst>
          </p:cNvPr>
          <p:cNvSpPr/>
          <p:nvPr/>
        </p:nvSpPr>
        <p:spPr>
          <a:xfrm>
            <a:off x="519545" y="979925"/>
            <a:ext cx="8153400" cy="34405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0" marR="0">
              <a:lnSpc>
                <a:spcPct val="150000"/>
              </a:lnSpc>
              <a:spcBef>
                <a:spcPts val="0"/>
              </a:spcBef>
              <a:spcAft>
                <a:spcPts val="0"/>
              </a:spcAft>
            </a:pPr>
            <a:r>
              <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MobileNet</a:t>
            </a:r>
            <a:endPar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2">
            <a:extLst>
              <a:ext uri="{FF2B5EF4-FFF2-40B4-BE49-F238E27FC236}">
                <a16:creationId xmlns:a16="http://schemas.microsoft.com/office/drawing/2014/main" id="{EBEB6D5F-BCD5-4989-A673-F72603ADB857}"/>
              </a:ext>
            </a:extLst>
          </p:cNvPr>
          <p:cNvSpPr>
            <a:spLocks noChangeArrowheads="1"/>
          </p:cNvSpPr>
          <p:nvPr/>
        </p:nvSpPr>
        <p:spPr bwMode="auto">
          <a:xfrm>
            <a:off x="608235" y="1619857"/>
            <a:ext cx="7927530" cy="2545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07000"/>
              </a:lnSpc>
              <a:spcBef>
                <a:spcPts val="0"/>
              </a:spcBef>
              <a:spcAft>
                <a:spcPts val="800"/>
              </a:spcAft>
            </a:pP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thấy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kiến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trúc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30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 Convolution layer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stride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Depthwise</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layer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stride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3: Pointwise layer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4: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Depthwise</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layer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stride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5: Pointwise layer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30: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Softmax</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CustomShape 1">
            <a:extLst>
              <a:ext uri="{FF2B5EF4-FFF2-40B4-BE49-F238E27FC236}">
                <a16:creationId xmlns:a16="http://schemas.microsoft.com/office/drawing/2014/main" id="{C073E385-9331-40E7-B310-EF26C7AA1E8D}"/>
              </a:ext>
            </a:extLst>
          </p:cNvPr>
          <p:cNvSpPr/>
          <p:nvPr/>
        </p:nvSpPr>
        <p:spPr>
          <a:xfrm>
            <a:off x="1142280" y="9144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US" sz="3200" b="1" dirty="0" err="1">
                <a:solidFill>
                  <a:srgbClr val="00B0F0"/>
                </a:solidFill>
                <a:effectLst/>
                <a:latin typeface="Times New Roman" panose="02020603050405020304" pitchFamily="18" charset="0"/>
                <a:ea typeface="Calibri" panose="020F0502020204030204" pitchFamily="34" charset="0"/>
              </a:rPr>
              <a:t>MobileNET</a:t>
            </a:r>
            <a:endParaRPr lang="en-US" sz="3200" b="1" strike="noStrike" spc="-1" dirty="0">
              <a:solidFill>
                <a:srgbClr val="00B0F0"/>
              </a:solidFill>
              <a:latin typeface="Times New Roman" panose="02020603050405020304" pitchFamily="18" charset="0"/>
              <a:cs typeface="Times New Roman" panose="02020603050405020304" pitchFamily="18" charset="0"/>
            </a:endParaRPr>
          </a:p>
        </p:txBody>
      </p:sp>
      <p:grpSp>
        <p:nvGrpSpPr>
          <p:cNvPr id="13" name="Group 6">
            <a:extLst>
              <a:ext uri="{FF2B5EF4-FFF2-40B4-BE49-F238E27FC236}">
                <a16:creationId xmlns:a16="http://schemas.microsoft.com/office/drawing/2014/main" id="{8437C694-CF0D-4E42-ACF7-7E1B70C45A14}"/>
              </a:ext>
            </a:extLst>
          </p:cNvPr>
          <p:cNvGrpSpPr/>
          <p:nvPr/>
        </p:nvGrpSpPr>
        <p:grpSpPr>
          <a:xfrm>
            <a:off x="2712821" y="91440"/>
            <a:ext cx="808560" cy="808560"/>
            <a:chOff x="3229560" y="1003680"/>
            <a:chExt cx="808560" cy="808560"/>
          </a:xfrm>
        </p:grpSpPr>
        <p:sp>
          <p:nvSpPr>
            <p:cNvPr id="15" name="CustomShape 7">
              <a:extLst>
                <a:ext uri="{FF2B5EF4-FFF2-40B4-BE49-F238E27FC236}">
                  <a16:creationId xmlns:a16="http://schemas.microsoft.com/office/drawing/2014/main" id="{95F4A015-7CDD-498E-AA6F-0DB1BD22BD8E}"/>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6" name="CustomShape 8">
              <a:extLst>
                <a:ext uri="{FF2B5EF4-FFF2-40B4-BE49-F238E27FC236}">
                  <a16:creationId xmlns:a16="http://schemas.microsoft.com/office/drawing/2014/main" id="{23D0FF5A-F36F-4488-B7A8-55AA8CFD86B4}"/>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7" name="CustomShape 9">
              <a:extLst>
                <a:ext uri="{FF2B5EF4-FFF2-40B4-BE49-F238E27FC236}">
                  <a16:creationId xmlns:a16="http://schemas.microsoft.com/office/drawing/2014/main" id="{66814E81-B692-47DF-B4D1-33A04FA844AF}"/>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8" name="CustomShape 10">
              <a:extLst>
                <a:ext uri="{FF2B5EF4-FFF2-40B4-BE49-F238E27FC236}">
                  <a16:creationId xmlns:a16="http://schemas.microsoft.com/office/drawing/2014/main" id="{4BF4CDEE-D6DC-4BBC-BD4A-5A65DDBF2288}"/>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424612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5" name="CustomShape 1"/>
          <p:cNvSpPr/>
          <p:nvPr/>
        </p:nvSpPr>
        <p:spPr>
          <a:xfrm>
            <a:off x="1142280" y="9144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US" sz="3200" b="1" dirty="0">
                <a:solidFill>
                  <a:srgbClr val="00B0F0"/>
                </a:solidFill>
                <a:effectLst/>
                <a:latin typeface="Times New Roman" panose="02020603050405020304" pitchFamily="18" charset="0"/>
                <a:ea typeface="Calibri" panose="020F0502020204030204" pitchFamily="34" charset="0"/>
              </a:rPr>
              <a:t>MobileNetV2</a:t>
            </a:r>
            <a:endParaRPr lang="en-US" sz="3200" b="1" strike="noStrike" spc="-1" dirty="0">
              <a:solidFill>
                <a:srgbClr val="00B0F0"/>
              </a:solidFill>
              <a:latin typeface="Times New Roman" panose="02020603050405020304" pitchFamily="18" charset="0"/>
              <a:cs typeface="Times New Roman" panose="02020603050405020304" pitchFamily="18" charset="0"/>
            </a:endParaRPr>
          </a:p>
        </p:txBody>
      </p:sp>
      <p:sp>
        <p:nvSpPr>
          <p:cNvPr id="1717" name="CustomShape 3"/>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7E6FBB59-6B84-4472-952F-32B2C704ED3F}" type="slidenum">
              <a:rPr lang="en" sz="1000" b="0" strike="noStrike" spc="-1">
                <a:solidFill>
                  <a:srgbClr val="FFFFFF"/>
                </a:solidFill>
                <a:latin typeface="Oswald"/>
                <a:ea typeface="Oswald"/>
              </a:rPr>
              <a:t>18</a:t>
            </a:fld>
            <a:endParaRPr lang="en-US" sz="1000" b="0" strike="noStrike" spc="-1">
              <a:latin typeface="Arial"/>
            </a:endParaRPr>
          </a:p>
        </p:txBody>
      </p:sp>
      <p:grpSp>
        <p:nvGrpSpPr>
          <p:cNvPr id="8" name="Group 6">
            <a:extLst>
              <a:ext uri="{FF2B5EF4-FFF2-40B4-BE49-F238E27FC236}">
                <a16:creationId xmlns:a16="http://schemas.microsoft.com/office/drawing/2014/main" id="{90DB2D81-354F-4A4C-AB9B-2C69B6766790}"/>
              </a:ext>
            </a:extLst>
          </p:cNvPr>
          <p:cNvGrpSpPr/>
          <p:nvPr/>
        </p:nvGrpSpPr>
        <p:grpSpPr>
          <a:xfrm>
            <a:off x="2590901" y="91440"/>
            <a:ext cx="808560" cy="808560"/>
            <a:chOff x="3229560" y="1003680"/>
            <a:chExt cx="808560" cy="808560"/>
          </a:xfrm>
        </p:grpSpPr>
        <p:sp>
          <p:nvSpPr>
            <p:cNvPr id="9" name="CustomShape 7">
              <a:extLst>
                <a:ext uri="{FF2B5EF4-FFF2-40B4-BE49-F238E27FC236}">
                  <a16:creationId xmlns:a16="http://schemas.microsoft.com/office/drawing/2014/main" id="{B707C3D7-3B38-48A6-A8BE-10D6AE059F7A}"/>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0" name="CustomShape 8">
              <a:extLst>
                <a:ext uri="{FF2B5EF4-FFF2-40B4-BE49-F238E27FC236}">
                  <a16:creationId xmlns:a16="http://schemas.microsoft.com/office/drawing/2014/main" id="{3685B110-23DE-41A8-A044-A9912DA94E89}"/>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1" name="CustomShape 9">
              <a:extLst>
                <a:ext uri="{FF2B5EF4-FFF2-40B4-BE49-F238E27FC236}">
                  <a16:creationId xmlns:a16="http://schemas.microsoft.com/office/drawing/2014/main" id="{EABDA1A5-9617-40E5-9401-7D66F563D0F4}"/>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2" name="CustomShape 10">
              <a:extLst>
                <a:ext uri="{FF2B5EF4-FFF2-40B4-BE49-F238E27FC236}">
                  <a16:creationId xmlns:a16="http://schemas.microsoft.com/office/drawing/2014/main" id="{1D7D1CB5-5D15-4A41-9D28-89AD82783E2A}"/>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sp>
        <p:nvSpPr>
          <p:cNvPr id="13" name="TextBox 12">
            <a:extLst>
              <a:ext uri="{FF2B5EF4-FFF2-40B4-BE49-F238E27FC236}">
                <a16:creationId xmlns:a16="http://schemas.microsoft.com/office/drawing/2014/main" id="{8088CE34-5B32-4B07-BB0D-6E69650F8188}"/>
              </a:ext>
            </a:extLst>
          </p:cNvPr>
          <p:cNvSpPr txBox="1"/>
          <p:nvPr/>
        </p:nvSpPr>
        <p:spPr>
          <a:xfrm>
            <a:off x="1244638" y="1117627"/>
            <a:ext cx="7312202" cy="2264210"/>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MobileNetV2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MobileNetV1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MobileNetV2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tục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Depthwise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Separable Convolutions,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ngoài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Linear bottlenecks</a:t>
            </a:r>
            <a:endParaRPr lang="en-US" sz="1800" dirty="0">
              <a:effectLst/>
              <a:latin typeface="Calibri" panose="020F0502020204030204" pitchFamily="34" charset="0"/>
              <a:ea typeface="Calibri" panose="020F0502020204030204" pitchFamily="34" charset="0"/>
            </a:endParaRPr>
          </a:p>
          <a:p>
            <a:pPr marL="342900" marR="0" lvl="0" indent="-342900">
              <a:lnSpc>
                <a:spcPct val="150000"/>
              </a:lnSpc>
              <a:spcBef>
                <a:spcPts val="0"/>
              </a:spcBef>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Inverted Residual Block (</a:t>
            </a:r>
            <a:r>
              <a:rPr lang="en-US" sz="1800" dirty="0" err="1">
                <a:effectLst/>
                <a:latin typeface="Times New Roman" panose="02020603050405020304" pitchFamily="18" charset="0"/>
                <a:ea typeface="Calibri" panose="020F0502020204030204" pitchFamily="34" charset="0"/>
              </a:rPr>
              <a:t>lối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tắt</a:t>
            </a:r>
            <a:r>
              <a:rPr lang="en-US" sz="1800" dirty="0">
                <a:effectLst/>
                <a:latin typeface="Times New Roman" panose="02020603050405020304" pitchFamily="18" charset="0"/>
                <a:ea typeface="Calibri" panose="020F0502020204030204" pitchFamily="34" charset="0"/>
              </a:rPr>
              <a:t> kết </a:t>
            </a:r>
            <a:r>
              <a:rPr lang="en-US" sz="1800" dirty="0" err="1">
                <a:effectLst/>
                <a:latin typeface="Times New Roman" panose="02020603050405020304" pitchFamily="18" charset="0"/>
                <a:ea typeface="Calibri" panose="020F0502020204030204" pitchFamily="34" charset="0"/>
              </a:rPr>
              <a:t>nối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giữa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bottlenecks)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1848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5" name="CustomShape 1"/>
          <p:cNvSpPr/>
          <p:nvPr/>
        </p:nvSpPr>
        <p:spPr>
          <a:xfrm>
            <a:off x="1142280" y="9144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US" sz="3200" b="1" dirty="0">
                <a:solidFill>
                  <a:srgbClr val="00B0F0"/>
                </a:solidFill>
                <a:effectLst/>
                <a:latin typeface="Times New Roman" panose="02020603050405020304" pitchFamily="18" charset="0"/>
                <a:ea typeface="Calibri" panose="020F0502020204030204" pitchFamily="34" charset="0"/>
              </a:rPr>
              <a:t>MobileNetV2</a:t>
            </a:r>
            <a:endParaRPr lang="en-US" sz="3200" b="1" strike="noStrike" spc="-1" dirty="0">
              <a:solidFill>
                <a:srgbClr val="00B0F0"/>
              </a:solidFill>
              <a:latin typeface="Times New Roman" panose="02020603050405020304" pitchFamily="18" charset="0"/>
              <a:cs typeface="Times New Roman" panose="02020603050405020304" pitchFamily="18" charset="0"/>
            </a:endParaRPr>
          </a:p>
        </p:txBody>
      </p:sp>
      <p:sp>
        <p:nvSpPr>
          <p:cNvPr id="1717" name="CustomShape 3"/>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7E6FBB59-6B84-4472-952F-32B2C704ED3F}" type="slidenum">
              <a:rPr lang="en" sz="1000" b="0" strike="noStrike" spc="-1">
                <a:solidFill>
                  <a:srgbClr val="FFFFFF"/>
                </a:solidFill>
                <a:latin typeface="Oswald"/>
                <a:ea typeface="Oswald"/>
              </a:rPr>
              <a:t>19</a:t>
            </a:fld>
            <a:endParaRPr lang="en-US" sz="1000" b="0" strike="noStrike" spc="-1">
              <a:latin typeface="Arial"/>
            </a:endParaRPr>
          </a:p>
        </p:txBody>
      </p:sp>
      <p:grpSp>
        <p:nvGrpSpPr>
          <p:cNvPr id="8" name="Group 6">
            <a:extLst>
              <a:ext uri="{FF2B5EF4-FFF2-40B4-BE49-F238E27FC236}">
                <a16:creationId xmlns:a16="http://schemas.microsoft.com/office/drawing/2014/main" id="{90DB2D81-354F-4A4C-AB9B-2C69B6766790}"/>
              </a:ext>
            </a:extLst>
          </p:cNvPr>
          <p:cNvGrpSpPr/>
          <p:nvPr/>
        </p:nvGrpSpPr>
        <p:grpSpPr>
          <a:xfrm>
            <a:off x="2590901" y="91440"/>
            <a:ext cx="808560" cy="808560"/>
            <a:chOff x="3229560" y="1003680"/>
            <a:chExt cx="808560" cy="808560"/>
          </a:xfrm>
        </p:grpSpPr>
        <p:sp>
          <p:nvSpPr>
            <p:cNvPr id="9" name="CustomShape 7">
              <a:extLst>
                <a:ext uri="{FF2B5EF4-FFF2-40B4-BE49-F238E27FC236}">
                  <a16:creationId xmlns:a16="http://schemas.microsoft.com/office/drawing/2014/main" id="{B707C3D7-3B38-48A6-A8BE-10D6AE059F7A}"/>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0" name="CustomShape 8">
              <a:extLst>
                <a:ext uri="{FF2B5EF4-FFF2-40B4-BE49-F238E27FC236}">
                  <a16:creationId xmlns:a16="http://schemas.microsoft.com/office/drawing/2014/main" id="{3685B110-23DE-41A8-A044-A9912DA94E89}"/>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1" name="CustomShape 9">
              <a:extLst>
                <a:ext uri="{FF2B5EF4-FFF2-40B4-BE49-F238E27FC236}">
                  <a16:creationId xmlns:a16="http://schemas.microsoft.com/office/drawing/2014/main" id="{EABDA1A5-9617-40E5-9401-7D66F563D0F4}"/>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2" name="CustomShape 10">
              <a:extLst>
                <a:ext uri="{FF2B5EF4-FFF2-40B4-BE49-F238E27FC236}">
                  <a16:creationId xmlns:a16="http://schemas.microsoft.com/office/drawing/2014/main" id="{1D7D1CB5-5D15-4A41-9D28-89AD82783E2A}"/>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pic>
        <p:nvPicPr>
          <p:cNvPr id="14" name="Picture 13">
            <a:extLst>
              <a:ext uri="{FF2B5EF4-FFF2-40B4-BE49-F238E27FC236}">
                <a16:creationId xmlns:a16="http://schemas.microsoft.com/office/drawing/2014/main" id="{791FEE6C-E03C-4C65-ADDB-EF0449AA38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8010" y="819785"/>
            <a:ext cx="5975350" cy="3857274"/>
          </a:xfrm>
          <a:prstGeom prst="rect">
            <a:avLst/>
          </a:prstGeom>
          <a:noFill/>
          <a:ln>
            <a:noFill/>
          </a:ln>
        </p:spPr>
      </p:pic>
      <p:sp>
        <p:nvSpPr>
          <p:cNvPr id="15" name="TextBox 14">
            <a:extLst>
              <a:ext uri="{FF2B5EF4-FFF2-40B4-BE49-F238E27FC236}">
                <a16:creationId xmlns:a16="http://schemas.microsoft.com/office/drawing/2014/main" id="{5B5BAC63-E198-4030-8A92-AAA3C45F8F3D}"/>
              </a:ext>
            </a:extLst>
          </p:cNvPr>
          <p:cNvSpPr txBox="1"/>
          <p:nvPr/>
        </p:nvSpPr>
        <p:spPr>
          <a:xfrm>
            <a:off x="2353860" y="4677059"/>
            <a:ext cx="4572000" cy="368755"/>
          </a:xfrm>
          <a:prstGeom prst="rect">
            <a:avLst/>
          </a:prstGeom>
          <a:noFill/>
        </p:spPr>
        <p:txBody>
          <a:bodyPr wrap="square">
            <a:spAutoFit/>
          </a:bodyPr>
          <a:lstStyle/>
          <a:p>
            <a:pPr marL="0" marR="0" algn="ctr">
              <a:lnSpc>
                <a:spcPct val="107000"/>
              </a:lnSpc>
              <a:spcBef>
                <a:spcPts val="0"/>
              </a:spcBef>
              <a:spcAft>
                <a:spcPts val="0"/>
              </a:spcAft>
            </a:pPr>
            <a:r>
              <a:rPr lang="en-US" sz="1800" i="1" dirty="0" err="1">
                <a:solidFill>
                  <a:srgbClr val="808080"/>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i="1" dirty="0">
                <a:solidFill>
                  <a:srgbClr val="80808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808080"/>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i="1" dirty="0">
                <a:solidFill>
                  <a:srgbClr val="80808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808080"/>
                </a:solidFill>
                <a:effectLst/>
                <a:latin typeface="Times New Roman" panose="02020603050405020304" pitchFamily="18" charset="0"/>
                <a:ea typeface="Calibri" panose="020F0502020204030204" pitchFamily="34" charset="0"/>
                <a:cs typeface="Times New Roman" panose="02020603050405020304" pitchFamily="18" charset="0"/>
              </a:rPr>
              <a:t>nhau</a:t>
            </a:r>
            <a:r>
              <a:rPr lang="en-US" sz="1800" i="1" dirty="0">
                <a:solidFill>
                  <a:srgbClr val="80808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808080"/>
                </a:solidFill>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i="1" dirty="0">
                <a:solidFill>
                  <a:srgbClr val="80808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808080"/>
                </a:solidFill>
                <a:effectLst/>
                <a:latin typeface="Times New Roman" panose="02020603050405020304" pitchFamily="18" charset="0"/>
                <a:ea typeface="Calibri" panose="020F0502020204030204" pitchFamily="34" charset="0"/>
                <a:cs typeface="Times New Roman" panose="02020603050405020304" pitchFamily="18" charset="0"/>
              </a:rPr>
              <a:t>MobileNet</a:t>
            </a:r>
            <a:r>
              <a:rPr lang="en-US" sz="1800" i="1" dirty="0">
                <a:solidFill>
                  <a:srgbClr val="80808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80808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i="1" dirty="0">
                <a:solidFill>
                  <a:srgbClr val="808080"/>
                </a:solidFill>
                <a:effectLst/>
                <a:latin typeface="Times New Roman" panose="02020603050405020304" pitchFamily="18" charset="0"/>
                <a:ea typeface="Calibri" panose="020F0502020204030204" pitchFamily="34" charset="0"/>
                <a:cs typeface="Times New Roman" panose="02020603050405020304" pitchFamily="18" charset="0"/>
              </a:rPr>
              <a:t> MobileNetV2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2777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7" name="CustomShape 2"/>
          <p:cNvSpPr/>
          <p:nvPr/>
        </p:nvSpPr>
        <p:spPr>
          <a:xfrm>
            <a:off x="8556840" y="4762440"/>
            <a:ext cx="547560" cy="316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E79492F4-E540-4F6D-A6C5-53BCE4B2D440}" type="slidenum">
              <a:rPr lang="en" sz="1000" b="0" strike="noStrike" spc="-1">
                <a:solidFill>
                  <a:srgbClr val="FFFFFF"/>
                </a:solidFill>
                <a:latin typeface="Oswald"/>
                <a:ea typeface="Oswald"/>
              </a:rPr>
              <a:t>2</a:t>
            </a:fld>
            <a:endParaRPr lang="en-US" sz="1000" b="0" strike="noStrike" spc="-1" dirty="0">
              <a:latin typeface="Arial"/>
            </a:endParaRPr>
          </a:p>
        </p:txBody>
      </p:sp>
      <p:sp>
        <p:nvSpPr>
          <p:cNvPr id="1688" name="CustomShape 3"/>
          <p:cNvSpPr/>
          <p:nvPr/>
        </p:nvSpPr>
        <p:spPr>
          <a:xfrm>
            <a:off x="1167131" y="753712"/>
            <a:ext cx="6592680" cy="8571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spcBef>
                <a:spcPts val="601"/>
              </a:spcBef>
              <a:tabLst>
                <a:tab pos="0" algn="l"/>
              </a:tabLst>
            </a:pPr>
            <a:r>
              <a:rPr lang="en-US" sz="3600" b="1" strike="noStrike" spc="-1" dirty="0" err="1">
                <a:solidFill>
                  <a:srgbClr val="28324A"/>
                </a:solidFill>
                <a:latin typeface="Times New Roman" panose="02020603050405020304" pitchFamily="18" charset="0"/>
                <a:ea typeface="Source Sans Pro"/>
                <a:cs typeface="Times New Roman" panose="02020603050405020304" pitchFamily="18" charset="0"/>
              </a:rPr>
              <a:t>Thành</a:t>
            </a:r>
            <a:r>
              <a:rPr lang="en-US" sz="3600" b="1"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en-US" sz="3600" b="1" strike="noStrike" spc="-1" dirty="0" err="1">
                <a:solidFill>
                  <a:srgbClr val="28324A"/>
                </a:solidFill>
                <a:latin typeface="Times New Roman" panose="02020603050405020304" pitchFamily="18" charset="0"/>
                <a:ea typeface="Source Sans Pro"/>
                <a:cs typeface="Times New Roman" panose="02020603050405020304" pitchFamily="18" charset="0"/>
              </a:rPr>
              <a:t>viên</a:t>
            </a:r>
            <a:r>
              <a:rPr lang="en-US" sz="3600" b="1" strike="noStrike" spc="-1" dirty="0">
                <a:solidFill>
                  <a:srgbClr val="28324A"/>
                </a:solidFill>
                <a:latin typeface="Times New Roman" panose="02020603050405020304" pitchFamily="18" charset="0"/>
                <a:ea typeface="Source Sans Pro"/>
                <a:cs typeface="Times New Roman" panose="02020603050405020304" pitchFamily="18" charset="0"/>
              </a:rPr>
              <a:t> </a:t>
            </a:r>
            <a:r>
              <a:rPr lang="en-US" sz="3600" b="1" strike="noStrike" spc="-1" dirty="0" err="1">
                <a:solidFill>
                  <a:srgbClr val="28324A"/>
                </a:solidFill>
                <a:latin typeface="Times New Roman" panose="02020603050405020304" pitchFamily="18" charset="0"/>
                <a:ea typeface="Source Sans Pro"/>
                <a:cs typeface="Times New Roman" panose="02020603050405020304" pitchFamily="18" charset="0"/>
              </a:rPr>
              <a:t>nhóm</a:t>
            </a:r>
            <a:endParaRPr lang="en-US" sz="3600" b="0" strike="noStrike" spc="-1" dirty="0">
              <a:latin typeface="Times New Roman" panose="02020603050405020304" pitchFamily="18" charset="0"/>
              <a:cs typeface="Times New Roman" panose="02020603050405020304" pitchFamily="18" charset="0"/>
            </a:endParaRPr>
          </a:p>
          <a:p>
            <a:pPr algn="ctr">
              <a:lnSpc>
                <a:spcPct val="100000"/>
              </a:lnSpc>
              <a:spcBef>
                <a:spcPts val="601"/>
              </a:spcBef>
              <a:tabLst>
                <a:tab pos="0" algn="l"/>
              </a:tabLst>
            </a:pPr>
            <a:endParaRPr lang="en-US" sz="3600" b="0" strike="noStrike" spc="-1" dirty="0">
              <a:latin typeface="Arial"/>
            </a:endParaRPr>
          </a:p>
        </p:txBody>
      </p:sp>
      <p:graphicFrame>
        <p:nvGraphicFramePr>
          <p:cNvPr id="1689" name="Table 4"/>
          <p:cNvGraphicFramePr/>
          <p:nvPr>
            <p:extLst>
              <p:ext uri="{D42A27DB-BD31-4B8C-83A1-F6EECF244321}">
                <p14:modId xmlns:p14="http://schemas.microsoft.com/office/powerpoint/2010/main" val="3168386475"/>
              </p:ext>
            </p:extLst>
          </p:nvPr>
        </p:nvGraphicFramePr>
        <p:xfrm>
          <a:off x="2122920" y="1737594"/>
          <a:ext cx="4898160" cy="673800"/>
        </p:xfrm>
        <a:graphic>
          <a:graphicData uri="http://schemas.openxmlformats.org/drawingml/2006/table">
            <a:tbl>
              <a:tblPr/>
              <a:tblGrid>
                <a:gridCol w="653760">
                  <a:extLst>
                    <a:ext uri="{9D8B030D-6E8A-4147-A177-3AD203B41FA5}">
                      <a16:colId xmlns:a16="http://schemas.microsoft.com/office/drawing/2014/main" val="20000"/>
                    </a:ext>
                  </a:extLst>
                </a:gridCol>
                <a:gridCol w="1247400">
                  <a:extLst>
                    <a:ext uri="{9D8B030D-6E8A-4147-A177-3AD203B41FA5}">
                      <a16:colId xmlns:a16="http://schemas.microsoft.com/office/drawing/2014/main" val="20001"/>
                    </a:ext>
                  </a:extLst>
                </a:gridCol>
                <a:gridCol w="2997000">
                  <a:extLst>
                    <a:ext uri="{9D8B030D-6E8A-4147-A177-3AD203B41FA5}">
                      <a16:colId xmlns:a16="http://schemas.microsoft.com/office/drawing/2014/main" val="20002"/>
                    </a:ext>
                  </a:extLst>
                </a:gridCol>
              </a:tblGrid>
              <a:tr h="369000">
                <a:tc>
                  <a:txBody>
                    <a:bodyPr/>
                    <a:lstStyle/>
                    <a:p>
                      <a:pPr algn="ctr">
                        <a:lnSpc>
                          <a:spcPct val="100000"/>
                        </a:lnSpc>
                        <a:tabLst>
                          <a:tab pos="0" algn="l"/>
                        </a:tabLst>
                      </a:pPr>
                      <a:r>
                        <a:rPr lang="en-US" sz="1400" b="1" strike="noStrike" spc="-1" dirty="0">
                          <a:solidFill>
                            <a:srgbClr val="FFFFFF"/>
                          </a:solidFill>
                          <a:latin typeface="Times New Roman" panose="02020603050405020304" pitchFamily="18" charset="0"/>
                          <a:ea typeface="Source Sans Pro"/>
                          <a:cs typeface="Times New Roman" panose="02020603050405020304" pitchFamily="18" charset="0"/>
                        </a:rPr>
                        <a:t>STT</a:t>
                      </a:r>
                      <a:endParaRPr lang="en-US" sz="1400" b="0" strike="noStrike" spc="-1" dirty="0">
                        <a:latin typeface="Times New Roman" panose="02020603050405020304" pitchFamily="18" charset="0"/>
                        <a:cs typeface="Times New Roman" panose="02020603050405020304" pitchFamily="18" charset="0"/>
                      </a:endParaRPr>
                    </a:p>
                  </a:txBody>
                  <a:tcPr marL="91080" marR="91080">
                    <a:lnL w="38160">
                      <a:solidFill>
                        <a:srgbClr val="3C78D8"/>
                      </a:solidFill>
                    </a:lnL>
                    <a:lnR w="38160">
                      <a:solidFill>
                        <a:srgbClr val="3C78D8"/>
                      </a:solidFill>
                    </a:lnR>
                    <a:lnT w="38160">
                      <a:solidFill>
                        <a:srgbClr val="3C78D8"/>
                      </a:solidFill>
                    </a:lnT>
                    <a:lnB w="38160">
                      <a:solidFill>
                        <a:srgbClr val="3C78D8"/>
                      </a:solidFill>
                    </a:lnB>
                    <a:solidFill>
                      <a:srgbClr val="00CEF6"/>
                    </a:solidFill>
                  </a:tcPr>
                </a:tc>
                <a:tc>
                  <a:txBody>
                    <a:bodyPr/>
                    <a:lstStyle/>
                    <a:p>
                      <a:pPr algn="ctr">
                        <a:lnSpc>
                          <a:spcPct val="100000"/>
                        </a:lnSpc>
                        <a:tabLst>
                          <a:tab pos="0" algn="l"/>
                        </a:tabLst>
                      </a:pPr>
                      <a:r>
                        <a:rPr lang="en-US" sz="1600" b="1" strike="noStrike" spc="-1">
                          <a:solidFill>
                            <a:srgbClr val="FFFFFF"/>
                          </a:solidFill>
                          <a:latin typeface="Times New Roman" panose="02020603050405020304" pitchFamily="18" charset="0"/>
                          <a:ea typeface="Source Sans Pro"/>
                          <a:cs typeface="Times New Roman" panose="02020603050405020304" pitchFamily="18" charset="0"/>
                        </a:rPr>
                        <a:t>MSSV</a:t>
                      </a:r>
                      <a:endParaRPr lang="en-US" sz="1600" b="0" strike="noStrike" spc="-1">
                        <a:latin typeface="Times New Roman" panose="02020603050405020304" pitchFamily="18" charset="0"/>
                        <a:cs typeface="Times New Roman" panose="02020603050405020304" pitchFamily="18" charset="0"/>
                      </a:endParaRPr>
                    </a:p>
                  </a:txBody>
                  <a:tcPr marL="91080" marR="91080">
                    <a:lnL w="38160" cap="flat" cmpd="sng" algn="ctr">
                      <a:solidFill>
                        <a:srgbClr val="3C78D8"/>
                      </a:solidFill>
                      <a:prstDash val="solid"/>
                      <a:round/>
                      <a:headEnd type="none" w="med" len="med"/>
                      <a:tailEnd type="none" w="med" len="med"/>
                    </a:lnL>
                    <a:lnR w="38160">
                      <a:solidFill>
                        <a:srgbClr val="3C78D8"/>
                      </a:solidFill>
                    </a:lnR>
                    <a:lnT w="38160">
                      <a:solidFill>
                        <a:srgbClr val="3C78D8"/>
                      </a:solidFill>
                    </a:lnT>
                    <a:lnB w="38160" cap="flat" cmpd="sng" algn="ctr">
                      <a:solidFill>
                        <a:srgbClr val="3C78D8"/>
                      </a:solidFill>
                      <a:prstDash val="solid"/>
                      <a:round/>
                      <a:headEnd type="none" w="med" len="med"/>
                      <a:tailEnd type="none" w="med" len="med"/>
                    </a:lnB>
                    <a:solidFill>
                      <a:srgbClr val="00CEF6"/>
                    </a:solidFill>
                  </a:tcPr>
                </a:tc>
                <a:tc>
                  <a:txBody>
                    <a:bodyPr/>
                    <a:lstStyle/>
                    <a:p>
                      <a:pPr algn="ctr">
                        <a:lnSpc>
                          <a:spcPct val="100000"/>
                        </a:lnSpc>
                        <a:tabLst>
                          <a:tab pos="0" algn="l"/>
                        </a:tabLst>
                      </a:pPr>
                      <a:r>
                        <a:rPr lang="en" sz="1600" b="1" strike="noStrike" spc="-1" dirty="0">
                          <a:solidFill>
                            <a:srgbClr val="FFFFFF"/>
                          </a:solidFill>
                          <a:latin typeface="Times New Roman" panose="02020603050405020304" pitchFamily="18" charset="0"/>
                          <a:ea typeface="Source Sans Pro"/>
                          <a:cs typeface="Times New Roman" panose="02020603050405020304" pitchFamily="18" charset="0"/>
                        </a:rPr>
                        <a:t>Họ và tên</a:t>
                      </a:r>
                      <a:endParaRPr lang="en-US" sz="1600" b="0" strike="noStrike" spc="-1" dirty="0">
                        <a:latin typeface="Times New Roman" panose="02020603050405020304" pitchFamily="18" charset="0"/>
                        <a:cs typeface="Times New Roman" panose="02020603050405020304" pitchFamily="18" charset="0"/>
                      </a:endParaRPr>
                    </a:p>
                  </a:txBody>
                  <a:tcPr marL="91080" marR="91080">
                    <a:lnL w="38160">
                      <a:solidFill>
                        <a:srgbClr val="3C78D8"/>
                      </a:solidFill>
                    </a:lnL>
                    <a:lnR w="38160">
                      <a:solidFill>
                        <a:srgbClr val="3C78D8"/>
                      </a:solidFill>
                    </a:lnR>
                    <a:lnT w="38160">
                      <a:solidFill>
                        <a:srgbClr val="3C78D8"/>
                      </a:solidFill>
                    </a:lnT>
                    <a:lnB w="38160">
                      <a:solidFill>
                        <a:srgbClr val="3C78D8"/>
                      </a:solidFill>
                    </a:lnB>
                    <a:solidFill>
                      <a:srgbClr val="00CEF6"/>
                    </a:solidFill>
                  </a:tcPr>
                </a:tc>
                <a:extLst>
                  <a:ext uri="{0D108BD9-81ED-4DB2-BD59-A6C34878D82A}">
                    <a16:rowId xmlns:a16="http://schemas.microsoft.com/office/drawing/2014/main" val="10000"/>
                  </a:ext>
                </a:extLst>
              </a:tr>
              <a:tr h="286187">
                <a:tc>
                  <a:txBody>
                    <a:bodyPr/>
                    <a:lstStyle/>
                    <a:p>
                      <a:pPr algn="ctr">
                        <a:lnSpc>
                          <a:spcPct val="100000"/>
                        </a:lnSpc>
                        <a:tabLst>
                          <a:tab pos="0" algn="l"/>
                        </a:tabLst>
                      </a:pPr>
                      <a:r>
                        <a:rPr lang="en-US" sz="1100" b="0" strike="noStrike" spc="-1" dirty="0">
                          <a:solidFill>
                            <a:schemeClr val="accent2"/>
                          </a:solidFill>
                          <a:latin typeface="Times New Roman" panose="02020603050405020304" pitchFamily="18" charset="0"/>
                          <a:cs typeface="Times New Roman" panose="02020603050405020304" pitchFamily="18" charset="0"/>
                        </a:rPr>
                        <a:t>1</a:t>
                      </a:r>
                    </a:p>
                  </a:txBody>
                  <a:tcPr marL="91080" marR="91080">
                    <a:lnL w="38160">
                      <a:solidFill>
                        <a:srgbClr val="3C78D8"/>
                      </a:solidFill>
                    </a:lnL>
                    <a:lnR w="38160" cap="flat" cmpd="sng" algn="ctr">
                      <a:solidFill>
                        <a:srgbClr val="3C78D8"/>
                      </a:solidFill>
                      <a:prstDash val="solid"/>
                      <a:round/>
                      <a:headEnd type="none" w="med" len="med"/>
                      <a:tailEnd type="none" w="med" len="med"/>
                    </a:lnR>
                    <a:lnT w="38160" cap="flat" cmpd="sng" algn="ctr">
                      <a:solidFill>
                        <a:srgbClr val="3C78D8"/>
                      </a:solidFill>
                      <a:prstDash val="solid"/>
                      <a:round/>
                      <a:headEnd type="none" w="med" len="med"/>
                      <a:tailEnd type="none" w="med" len="med"/>
                    </a:lnT>
                    <a:lnB w="38160">
                      <a:solidFill>
                        <a:srgbClr val="3C78D8"/>
                      </a:solidFill>
                    </a:lnB>
                    <a:noFill/>
                  </a:tcPr>
                </a:tc>
                <a:tc>
                  <a:txBody>
                    <a:bodyPr/>
                    <a:lstStyle/>
                    <a:p>
                      <a:pPr algn="ctr">
                        <a:lnSpc>
                          <a:spcPct val="100000"/>
                        </a:lnSpc>
                        <a:tabLst>
                          <a:tab pos="0" algn="l"/>
                        </a:tabLst>
                      </a:pPr>
                      <a:r>
                        <a:rPr lang="en-US" sz="1400" kern="1200" dirty="0">
                          <a:solidFill>
                            <a:schemeClr val="tx1"/>
                          </a:solidFill>
                          <a:effectLst/>
                          <a:latin typeface="Times New Roman" panose="02020603050405020304" pitchFamily="18" charset="0"/>
                          <a:ea typeface="+mn-ea"/>
                          <a:cs typeface="Times New Roman" panose="02020603050405020304" pitchFamily="18" charset="0"/>
                        </a:rPr>
                        <a:t>18083891</a:t>
                      </a:r>
                      <a:endParaRPr lang="en-US" sz="1400" b="0" strike="noStrike" spc="-1" dirty="0">
                        <a:latin typeface="Times New Roman" panose="02020603050405020304" pitchFamily="18" charset="0"/>
                        <a:cs typeface="Times New Roman" panose="02020603050405020304" pitchFamily="18" charset="0"/>
                      </a:endParaRPr>
                    </a:p>
                  </a:txBody>
                  <a:tcPr marL="91080" marR="91080">
                    <a:lnL w="38160" cap="flat" cmpd="sng" algn="ctr">
                      <a:solidFill>
                        <a:srgbClr val="3C78D8"/>
                      </a:solidFill>
                      <a:prstDash val="solid"/>
                      <a:round/>
                      <a:headEnd type="none" w="med" len="med"/>
                      <a:tailEnd type="none" w="med" len="med"/>
                    </a:lnL>
                    <a:lnR w="38160" cap="flat" cmpd="sng" algn="ctr">
                      <a:solidFill>
                        <a:srgbClr val="3C78D8"/>
                      </a:solidFill>
                      <a:prstDash val="solid"/>
                      <a:round/>
                      <a:headEnd type="none" w="med" len="med"/>
                      <a:tailEnd type="none" w="med" len="med"/>
                    </a:lnR>
                    <a:lnT w="38160" cap="flat" cmpd="sng" algn="ctr">
                      <a:solidFill>
                        <a:srgbClr val="3C78D8"/>
                      </a:solidFill>
                      <a:prstDash val="solid"/>
                      <a:round/>
                      <a:headEnd type="none" w="med" len="med"/>
                      <a:tailEnd type="none" w="med" len="med"/>
                    </a:lnT>
                    <a:lnB w="38160">
                      <a:solidFill>
                        <a:srgbClr val="3C78D8"/>
                      </a:solidFill>
                    </a:lnB>
                    <a:noFill/>
                  </a:tcPr>
                </a:tc>
                <a:tc>
                  <a:txBody>
                    <a:bodyPr/>
                    <a:lstStyle/>
                    <a:p>
                      <a:pPr algn="ctr">
                        <a:lnSpc>
                          <a:spcPct val="100000"/>
                        </a:lnSpc>
                        <a:tabLst>
                          <a:tab pos="0" algn="l"/>
                        </a:tabLst>
                      </a:pPr>
                      <a:r>
                        <a:rPr lang="en-US" sz="1400" kern="1200" dirty="0" err="1">
                          <a:solidFill>
                            <a:schemeClr val="tx1"/>
                          </a:solidFill>
                          <a:effectLst/>
                          <a:latin typeface="Times New Roman" panose="02020603050405020304" pitchFamily="18" charset="0"/>
                          <a:ea typeface="+mn-ea"/>
                          <a:cs typeface="Times New Roman" panose="02020603050405020304" pitchFamily="18" charset="0"/>
                        </a:rPr>
                        <a:t>Nguyễn</a:t>
                      </a:r>
                      <a:r>
                        <a:rPr lang="en-US" sz="14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kern="1200" dirty="0" err="1">
                          <a:solidFill>
                            <a:schemeClr val="tx1"/>
                          </a:solidFill>
                          <a:effectLst/>
                          <a:latin typeface="Times New Roman" panose="02020603050405020304" pitchFamily="18" charset="0"/>
                          <a:ea typeface="+mn-ea"/>
                          <a:cs typeface="Times New Roman" panose="02020603050405020304" pitchFamily="18" charset="0"/>
                        </a:rPr>
                        <a:t>Quốc</a:t>
                      </a:r>
                      <a:r>
                        <a:rPr lang="en-US" sz="14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kern="1200" dirty="0" err="1">
                          <a:solidFill>
                            <a:schemeClr val="tx1"/>
                          </a:solidFill>
                          <a:effectLst/>
                          <a:latin typeface="Times New Roman" panose="02020603050405020304" pitchFamily="18" charset="0"/>
                          <a:ea typeface="+mn-ea"/>
                          <a:cs typeface="Times New Roman" panose="02020603050405020304" pitchFamily="18" charset="0"/>
                        </a:rPr>
                        <a:t>Tuấn</a:t>
                      </a:r>
                      <a:r>
                        <a:rPr lang="en-US" sz="1400" kern="1200" dirty="0">
                          <a:solidFill>
                            <a:schemeClr val="tx1"/>
                          </a:solidFill>
                          <a:effectLst/>
                          <a:latin typeface="Times New Roman" panose="02020603050405020304" pitchFamily="18" charset="0"/>
                          <a:ea typeface="+mn-ea"/>
                          <a:cs typeface="Times New Roman" panose="02020603050405020304" pitchFamily="18" charset="0"/>
                        </a:rPr>
                        <a:t> </a:t>
                      </a:r>
                      <a:endParaRPr lang="en-US" sz="1400" b="0" strike="noStrike" spc="-1" dirty="0">
                        <a:latin typeface="Times New Roman" panose="02020603050405020304" pitchFamily="18" charset="0"/>
                        <a:cs typeface="Times New Roman" panose="02020603050405020304" pitchFamily="18" charset="0"/>
                      </a:endParaRPr>
                    </a:p>
                  </a:txBody>
                  <a:tcPr marL="91080" marR="91080">
                    <a:lnL w="38160" cap="flat" cmpd="sng" algn="ctr">
                      <a:solidFill>
                        <a:srgbClr val="3C78D8"/>
                      </a:solidFill>
                      <a:prstDash val="solid"/>
                      <a:round/>
                      <a:headEnd type="none" w="med" len="med"/>
                      <a:tailEnd type="none" w="med" len="med"/>
                    </a:lnL>
                    <a:lnR w="38160">
                      <a:solidFill>
                        <a:srgbClr val="3C78D8"/>
                      </a:solidFill>
                    </a:lnR>
                    <a:lnT w="38160" cap="flat" cmpd="sng" algn="ctr">
                      <a:solidFill>
                        <a:srgbClr val="3C78D8"/>
                      </a:solidFill>
                      <a:prstDash val="solid"/>
                      <a:round/>
                      <a:headEnd type="none" w="med" len="med"/>
                      <a:tailEnd type="none" w="med" len="med"/>
                    </a:lnT>
                    <a:lnB w="38160">
                      <a:solidFill>
                        <a:srgbClr val="3C78D8"/>
                      </a:solidFill>
                    </a:lnB>
                    <a:noFill/>
                  </a:tcPr>
                </a:tc>
                <a:extLst>
                  <a:ext uri="{0D108BD9-81ED-4DB2-BD59-A6C34878D82A}">
                    <a16:rowId xmlns:a16="http://schemas.microsoft.com/office/drawing/2014/main" val="121508742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 name="CustomShape 4"/>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B9D097D8-C14B-44FC-ACBE-F04DD3020C0B}" type="slidenum">
              <a:rPr lang="en" sz="1000" b="0" strike="noStrike" spc="-1">
                <a:solidFill>
                  <a:srgbClr val="FFFFFF"/>
                </a:solidFill>
                <a:latin typeface="Oswald"/>
                <a:ea typeface="Oswald"/>
              </a:rPr>
              <a:t>20</a:t>
            </a:fld>
            <a:endParaRPr lang="en-US" sz="1000" b="0" strike="noStrike" spc="-1">
              <a:latin typeface="Arial"/>
            </a:endParaRPr>
          </a:p>
        </p:txBody>
      </p:sp>
      <p:sp>
        <p:nvSpPr>
          <p:cNvPr id="3" name="CustomShape 2">
            <a:extLst>
              <a:ext uri="{FF2B5EF4-FFF2-40B4-BE49-F238E27FC236}">
                <a16:creationId xmlns:a16="http://schemas.microsoft.com/office/drawing/2014/main" id="{62660C92-5B0C-4A91-9DB5-DD7C657256CB}"/>
              </a:ext>
            </a:extLst>
          </p:cNvPr>
          <p:cNvSpPr/>
          <p:nvPr/>
        </p:nvSpPr>
        <p:spPr>
          <a:xfrm>
            <a:off x="519545" y="979925"/>
            <a:ext cx="8153400" cy="34405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0" marR="0">
              <a:lnSpc>
                <a:spcPct val="150000"/>
              </a:lnSpc>
              <a:spcBef>
                <a:spcPts val="0"/>
              </a:spcBef>
              <a:spcAft>
                <a:spcPts val="0"/>
              </a:spcAft>
            </a:pPr>
            <a:r>
              <a:rPr lang="en-US" sz="2000" b="1" dirty="0">
                <a:solidFill>
                  <a:srgbClr val="00B0F0"/>
                </a:solidFill>
                <a:effectLst/>
                <a:latin typeface="Times New Roman" panose="02020603050405020304" pitchFamily="18" charset="0"/>
                <a:ea typeface="Calibri" panose="020F0502020204030204" pitchFamily="34" charset="0"/>
              </a:rPr>
              <a:t>Inverted Residual Block</a:t>
            </a:r>
            <a:endPar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2">
            <a:extLst>
              <a:ext uri="{FF2B5EF4-FFF2-40B4-BE49-F238E27FC236}">
                <a16:creationId xmlns:a16="http://schemas.microsoft.com/office/drawing/2014/main" id="{EBEB6D5F-BCD5-4989-A673-F72603ADB857}"/>
              </a:ext>
            </a:extLst>
          </p:cNvPr>
          <p:cNvSpPr>
            <a:spLocks noChangeArrowheads="1"/>
          </p:cNvSpPr>
          <p:nvPr/>
        </p:nvSpPr>
        <p:spPr bwMode="auto">
          <a:xfrm>
            <a:off x="519545" y="1524739"/>
            <a:ext cx="7927530" cy="1257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07000"/>
              </a:lnSpc>
              <a:spcBef>
                <a:spcPts val="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MobileNetV2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cũng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kết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tắt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ở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ResNet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ở layer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cộng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trực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layer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liền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layer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liền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x</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chập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kết quả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F(x)</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output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cùng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residual block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x+F</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(x)</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CustomShape 1">
            <a:extLst>
              <a:ext uri="{FF2B5EF4-FFF2-40B4-BE49-F238E27FC236}">
                <a16:creationId xmlns:a16="http://schemas.microsoft.com/office/drawing/2014/main" id="{C073E385-9331-40E7-B310-EF26C7AA1E8D}"/>
              </a:ext>
            </a:extLst>
          </p:cNvPr>
          <p:cNvSpPr/>
          <p:nvPr/>
        </p:nvSpPr>
        <p:spPr>
          <a:xfrm>
            <a:off x="1142280" y="9144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US" sz="3200" b="1" dirty="0">
                <a:solidFill>
                  <a:srgbClr val="00B0F0"/>
                </a:solidFill>
                <a:effectLst/>
                <a:latin typeface="Times New Roman" panose="02020603050405020304" pitchFamily="18" charset="0"/>
                <a:ea typeface="Calibri" panose="020F0502020204030204" pitchFamily="34" charset="0"/>
              </a:rPr>
              <a:t>MobileNetV2</a:t>
            </a:r>
            <a:endParaRPr lang="en-US" sz="3200" b="1" strike="noStrike" spc="-1" dirty="0">
              <a:solidFill>
                <a:srgbClr val="00B0F0"/>
              </a:solidFill>
              <a:latin typeface="Times New Roman" panose="02020603050405020304" pitchFamily="18" charset="0"/>
              <a:cs typeface="Times New Roman" panose="02020603050405020304" pitchFamily="18" charset="0"/>
            </a:endParaRPr>
          </a:p>
        </p:txBody>
      </p:sp>
      <p:grpSp>
        <p:nvGrpSpPr>
          <p:cNvPr id="13" name="Group 6">
            <a:extLst>
              <a:ext uri="{FF2B5EF4-FFF2-40B4-BE49-F238E27FC236}">
                <a16:creationId xmlns:a16="http://schemas.microsoft.com/office/drawing/2014/main" id="{8437C694-CF0D-4E42-ACF7-7E1B70C45A14}"/>
              </a:ext>
            </a:extLst>
          </p:cNvPr>
          <p:cNvGrpSpPr/>
          <p:nvPr/>
        </p:nvGrpSpPr>
        <p:grpSpPr>
          <a:xfrm>
            <a:off x="2629001" y="91440"/>
            <a:ext cx="808560" cy="808560"/>
            <a:chOff x="3229560" y="1003680"/>
            <a:chExt cx="808560" cy="808560"/>
          </a:xfrm>
        </p:grpSpPr>
        <p:sp>
          <p:nvSpPr>
            <p:cNvPr id="15" name="CustomShape 7">
              <a:extLst>
                <a:ext uri="{FF2B5EF4-FFF2-40B4-BE49-F238E27FC236}">
                  <a16:creationId xmlns:a16="http://schemas.microsoft.com/office/drawing/2014/main" id="{95F4A015-7CDD-498E-AA6F-0DB1BD22BD8E}"/>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6" name="CustomShape 8">
              <a:extLst>
                <a:ext uri="{FF2B5EF4-FFF2-40B4-BE49-F238E27FC236}">
                  <a16:creationId xmlns:a16="http://schemas.microsoft.com/office/drawing/2014/main" id="{23D0FF5A-F36F-4488-B7A8-55AA8CFD86B4}"/>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7" name="CustomShape 9">
              <a:extLst>
                <a:ext uri="{FF2B5EF4-FFF2-40B4-BE49-F238E27FC236}">
                  <a16:creationId xmlns:a16="http://schemas.microsoft.com/office/drawing/2014/main" id="{66814E81-B692-47DF-B4D1-33A04FA844AF}"/>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8" name="CustomShape 10">
              <a:extLst>
                <a:ext uri="{FF2B5EF4-FFF2-40B4-BE49-F238E27FC236}">
                  <a16:creationId xmlns:a16="http://schemas.microsoft.com/office/drawing/2014/main" id="{4BF4CDEE-D6DC-4BBC-BD4A-5A65DDBF2288}"/>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pic>
        <p:nvPicPr>
          <p:cNvPr id="11" name="Picture 10">
            <a:extLst>
              <a:ext uri="{FF2B5EF4-FFF2-40B4-BE49-F238E27FC236}">
                <a16:creationId xmlns:a16="http://schemas.microsoft.com/office/drawing/2014/main" id="{493CAAED-2D10-4648-BF0D-1684F1412E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2825" y="2830999"/>
            <a:ext cx="3862070" cy="2227580"/>
          </a:xfrm>
          <a:prstGeom prst="rect">
            <a:avLst/>
          </a:prstGeom>
          <a:noFill/>
          <a:ln>
            <a:noFill/>
          </a:ln>
        </p:spPr>
      </p:pic>
    </p:spTree>
    <p:extLst>
      <p:ext uri="{BB962C8B-B14F-4D97-AF65-F5344CB8AC3E}">
        <p14:creationId xmlns:p14="http://schemas.microsoft.com/office/powerpoint/2010/main" val="365837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 name="CustomShape 4"/>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B9D097D8-C14B-44FC-ACBE-F04DD3020C0B}" type="slidenum">
              <a:rPr lang="en" sz="1000" b="0" strike="noStrike" spc="-1">
                <a:solidFill>
                  <a:srgbClr val="FFFFFF"/>
                </a:solidFill>
                <a:latin typeface="Oswald"/>
                <a:ea typeface="Oswald"/>
              </a:rPr>
              <a:t>21</a:t>
            </a:fld>
            <a:endParaRPr lang="en-US" sz="1000" b="0" strike="noStrike" spc="-1">
              <a:latin typeface="Arial"/>
            </a:endParaRPr>
          </a:p>
        </p:txBody>
      </p:sp>
      <p:sp>
        <p:nvSpPr>
          <p:cNvPr id="3" name="CustomShape 2">
            <a:extLst>
              <a:ext uri="{FF2B5EF4-FFF2-40B4-BE49-F238E27FC236}">
                <a16:creationId xmlns:a16="http://schemas.microsoft.com/office/drawing/2014/main" id="{62660C92-5B0C-4A91-9DB5-DD7C657256CB}"/>
              </a:ext>
            </a:extLst>
          </p:cNvPr>
          <p:cNvSpPr/>
          <p:nvPr/>
        </p:nvSpPr>
        <p:spPr>
          <a:xfrm>
            <a:off x="519545" y="979925"/>
            <a:ext cx="8153400" cy="34405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0" marR="0">
              <a:lnSpc>
                <a:spcPct val="150000"/>
              </a:lnSpc>
              <a:spcBef>
                <a:spcPts val="0"/>
              </a:spcBef>
              <a:spcAft>
                <a:spcPts val="0"/>
              </a:spcAft>
            </a:pPr>
            <a:endPar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CustomShape 1">
            <a:extLst>
              <a:ext uri="{FF2B5EF4-FFF2-40B4-BE49-F238E27FC236}">
                <a16:creationId xmlns:a16="http://schemas.microsoft.com/office/drawing/2014/main" id="{C073E385-9331-40E7-B310-EF26C7AA1E8D}"/>
              </a:ext>
            </a:extLst>
          </p:cNvPr>
          <p:cNvSpPr/>
          <p:nvPr/>
        </p:nvSpPr>
        <p:spPr>
          <a:xfrm>
            <a:off x="1142280" y="9144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US" sz="3200" b="1" dirty="0">
                <a:solidFill>
                  <a:srgbClr val="00B0F0"/>
                </a:solidFill>
                <a:effectLst/>
                <a:latin typeface="Times New Roman" panose="02020603050405020304" pitchFamily="18" charset="0"/>
                <a:ea typeface="Calibri" panose="020F0502020204030204" pitchFamily="34" charset="0"/>
              </a:rPr>
              <a:t>MobileNetV2</a:t>
            </a:r>
            <a:endParaRPr lang="en-US" sz="3200" b="1" strike="noStrike" spc="-1" dirty="0">
              <a:solidFill>
                <a:srgbClr val="00B0F0"/>
              </a:solidFill>
              <a:latin typeface="Times New Roman" panose="02020603050405020304" pitchFamily="18" charset="0"/>
              <a:cs typeface="Times New Roman" panose="02020603050405020304" pitchFamily="18" charset="0"/>
            </a:endParaRPr>
          </a:p>
        </p:txBody>
      </p:sp>
      <p:grpSp>
        <p:nvGrpSpPr>
          <p:cNvPr id="13" name="Group 6">
            <a:extLst>
              <a:ext uri="{FF2B5EF4-FFF2-40B4-BE49-F238E27FC236}">
                <a16:creationId xmlns:a16="http://schemas.microsoft.com/office/drawing/2014/main" id="{8437C694-CF0D-4E42-ACF7-7E1B70C45A14}"/>
              </a:ext>
            </a:extLst>
          </p:cNvPr>
          <p:cNvGrpSpPr/>
          <p:nvPr/>
        </p:nvGrpSpPr>
        <p:grpSpPr>
          <a:xfrm>
            <a:off x="2629001" y="91440"/>
            <a:ext cx="808560" cy="808560"/>
            <a:chOff x="3229560" y="1003680"/>
            <a:chExt cx="808560" cy="808560"/>
          </a:xfrm>
        </p:grpSpPr>
        <p:sp>
          <p:nvSpPr>
            <p:cNvPr id="15" name="CustomShape 7">
              <a:extLst>
                <a:ext uri="{FF2B5EF4-FFF2-40B4-BE49-F238E27FC236}">
                  <a16:creationId xmlns:a16="http://schemas.microsoft.com/office/drawing/2014/main" id="{95F4A015-7CDD-498E-AA6F-0DB1BD22BD8E}"/>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6" name="CustomShape 8">
              <a:extLst>
                <a:ext uri="{FF2B5EF4-FFF2-40B4-BE49-F238E27FC236}">
                  <a16:creationId xmlns:a16="http://schemas.microsoft.com/office/drawing/2014/main" id="{23D0FF5A-F36F-4488-B7A8-55AA8CFD86B4}"/>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7" name="CustomShape 9">
              <a:extLst>
                <a:ext uri="{FF2B5EF4-FFF2-40B4-BE49-F238E27FC236}">
                  <a16:creationId xmlns:a16="http://schemas.microsoft.com/office/drawing/2014/main" id="{66814E81-B692-47DF-B4D1-33A04FA844AF}"/>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8" name="CustomShape 10">
              <a:extLst>
                <a:ext uri="{FF2B5EF4-FFF2-40B4-BE49-F238E27FC236}">
                  <a16:creationId xmlns:a16="http://schemas.microsoft.com/office/drawing/2014/main" id="{4BF4CDEE-D6DC-4BBC-BD4A-5A65DDBF2288}"/>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pic>
        <p:nvPicPr>
          <p:cNvPr id="14" name="Picture 13">
            <a:extLst>
              <a:ext uri="{FF2B5EF4-FFF2-40B4-BE49-F238E27FC236}">
                <a16:creationId xmlns:a16="http://schemas.microsoft.com/office/drawing/2014/main" id="{738E0166-D714-41BD-90EE-DC02D451330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900066"/>
            <a:ext cx="6437479" cy="4099441"/>
          </a:xfrm>
          <a:prstGeom prst="rect">
            <a:avLst/>
          </a:prstGeom>
          <a:noFill/>
          <a:ln>
            <a:noFill/>
          </a:ln>
        </p:spPr>
      </p:pic>
    </p:spTree>
    <p:extLst>
      <p:ext uri="{BB962C8B-B14F-4D97-AF65-F5344CB8AC3E}">
        <p14:creationId xmlns:p14="http://schemas.microsoft.com/office/powerpoint/2010/main" val="302993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1" name="CustomShape 1"/>
          <p:cNvSpPr/>
          <p:nvPr/>
        </p:nvSpPr>
        <p:spPr>
          <a:xfrm>
            <a:off x="1363980" y="3412800"/>
            <a:ext cx="6158580" cy="1158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r">
              <a:lnSpc>
                <a:spcPct val="100000"/>
              </a:lnSpc>
              <a:tabLst>
                <a:tab pos="0" algn="l"/>
              </a:tabLst>
            </a:pPr>
            <a:r>
              <a:rPr lang="en" sz="5400" b="1" spc="-1" dirty="0">
                <a:solidFill>
                  <a:srgbClr val="002060"/>
                </a:solidFill>
                <a:latin typeface="Times New Roman" panose="02020603050405020304" pitchFamily="18" charset="0"/>
                <a:cs typeface="Times New Roman" panose="02020603050405020304" pitchFamily="18" charset="0"/>
              </a:rPr>
              <a:t>Quy trình thực hiện</a:t>
            </a:r>
            <a:endParaRPr lang="en-US" sz="5400" b="0" strike="noStrike" spc="-1" dirty="0">
              <a:solidFill>
                <a:srgbClr val="002060"/>
              </a:solidFill>
              <a:latin typeface="Times New Roman" panose="02020603050405020304" pitchFamily="18" charset="0"/>
              <a:cs typeface="Times New Roman" panose="02020603050405020304" pitchFamily="18" charset="0"/>
            </a:endParaRPr>
          </a:p>
        </p:txBody>
      </p:sp>
      <p:sp>
        <p:nvSpPr>
          <p:cNvPr id="1712" name="CustomShape 2"/>
          <p:cNvSpPr/>
          <p:nvPr/>
        </p:nvSpPr>
        <p:spPr>
          <a:xfrm>
            <a:off x="2309400" y="4059360"/>
            <a:ext cx="5213160" cy="783360"/>
          </a:xfrm>
          <a:prstGeom prst="rect">
            <a:avLst/>
          </a:prstGeom>
          <a:noFill/>
          <a:ln>
            <a:noFill/>
          </a:ln>
        </p:spPr>
        <p:style>
          <a:lnRef idx="0">
            <a:scrgbClr r="0" g="0" b="0"/>
          </a:lnRef>
          <a:fillRef idx="0">
            <a:scrgbClr r="0" g="0" b="0"/>
          </a:fillRef>
          <a:effectRef idx="0">
            <a:scrgbClr r="0" g="0" b="0"/>
          </a:effectRef>
          <a:fontRef idx="minor"/>
        </p:style>
      </p:sp>
      <p:sp>
        <p:nvSpPr>
          <p:cNvPr id="1713" name="CustomShape 3"/>
          <p:cNvSpPr/>
          <p:nvPr/>
        </p:nvSpPr>
        <p:spPr>
          <a:xfrm>
            <a:off x="7416720" y="3661920"/>
            <a:ext cx="1758960" cy="120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 sz="12000" b="1" spc="-1" dirty="0">
                <a:solidFill>
                  <a:srgbClr val="3C78D8"/>
                </a:solidFill>
                <a:latin typeface="Oswald"/>
              </a:rPr>
              <a:t>3</a:t>
            </a:r>
            <a:endParaRPr lang="en-US" sz="12000" b="0" strike="noStrike" spc="-1" dirty="0">
              <a:latin typeface="Arial"/>
            </a:endParaRPr>
          </a:p>
        </p:txBody>
      </p:sp>
      <p:sp>
        <p:nvSpPr>
          <p:cNvPr id="1714" name="CustomShape 4"/>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6C3D5D6A-2565-45F0-9F9D-AFBA4D5B01A3}" type="slidenum">
              <a:rPr lang="en" sz="1000" b="0" strike="noStrike" spc="-1">
                <a:solidFill>
                  <a:srgbClr val="FFFFFF"/>
                </a:solidFill>
                <a:latin typeface="Oswald"/>
                <a:ea typeface="Oswald"/>
              </a:rPr>
              <a:t>22</a:t>
            </a:fld>
            <a:endParaRPr lang="en-US" sz="1000" b="0" strike="noStrike" spc="-1">
              <a:latin typeface="Arial"/>
            </a:endParaRPr>
          </a:p>
        </p:txBody>
      </p:sp>
    </p:spTree>
    <p:extLst>
      <p:ext uri="{BB962C8B-B14F-4D97-AF65-F5344CB8AC3E}">
        <p14:creationId xmlns:p14="http://schemas.microsoft.com/office/powerpoint/2010/main" val="290527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CustomShape 1"/>
          <p:cNvSpPr/>
          <p:nvPr/>
        </p:nvSpPr>
        <p:spPr>
          <a:xfrm>
            <a:off x="1047600" y="29088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 sz="4000" b="1" spc="-1" dirty="0">
                <a:solidFill>
                  <a:srgbClr val="00CEF6"/>
                </a:solidFill>
                <a:latin typeface="Times New Roman" panose="02020603050405020304" pitchFamily="18" charset="0"/>
                <a:cs typeface="Times New Roman" panose="02020603050405020304" pitchFamily="18" charset="0"/>
              </a:rPr>
              <a:t>Nội dung</a:t>
            </a:r>
            <a:endParaRPr lang="en-US" sz="4000" b="0" strike="noStrike" spc="-1" dirty="0">
              <a:latin typeface="Times New Roman" panose="02020603050405020304" pitchFamily="18" charset="0"/>
              <a:cs typeface="Times New Roman" panose="02020603050405020304" pitchFamily="18" charset="0"/>
            </a:endParaRPr>
          </a:p>
        </p:txBody>
      </p:sp>
      <p:sp>
        <p:nvSpPr>
          <p:cNvPr id="1709" name="CustomShape 2"/>
          <p:cNvSpPr/>
          <p:nvPr/>
        </p:nvSpPr>
        <p:spPr>
          <a:xfrm>
            <a:off x="2293045" y="715495"/>
            <a:ext cx="5434896" cy="3848762"/>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spcBef>
                <a:spcPts val="601"/>
              </a:spcBef>
            </a:pPr>
            <a:endParaRPr lang="en-US" sz="1800" b="0" strike="noStrike" spc="-1" dirty="0">
              <a:latin typeface="Arial"/>
            </a:endParaRPr>
          </a:p>
          <a:p>
            <a:pPr marL="102960">
              <a:spcBef>
                <a:spcPts val="601"/>
              </a:spcBef>
              <a:buClr>
                <a:srgbClr val="28324A"/>
              </a:buClr>
            </a:pPr>
            <a:r>
              <a:rPr lang="en" sz="2000" spc="-1" dirty="0">
                <a:latin typeface="Times New Roman" panose="02020603050405020304" pitchFamily="18" charset="0"/>
                <a:cs typeface="Times New Roman" panose="02020603050405020304" pitchFamily="18" charset="0"/>
              </a:rPr>
              <a:t>Quy trình thực hiện</a:t>
            </a:r>
            <a:r>
              <a:rPr lang="en-US" sz="2000" spc="-1" dirty="0">
                <a:solidFill>
                  <a:srgbClr val="28324A"/>
                </a:solidFill>
                <a:latin typeface="Times New Roman" panose="02020603050405020304" pitchFamily="18" charset="0"/>
                <a:ea typeface="Source Sans Pro"/>
                <a:cs typeface="Times New Roman" panose="02020603050405020304" pitchFamily="18" charset="0"/>
              </a:rPr>
              <a:t>:	</a:t>
            </a:r>
          </a:p>
          <a:p>
            <a:pPr marL="560160" lvl="1">
              <a:spcBef>
                <a:spcPts val="601"/>
              </a:spcBef>
              <a:buClr>
                <a:srgbClr val="28324A"/>
              </a:buClr>
            </a:pPr>
            <a:r>
              <a:rPr lang="en-US" dirty="0">
                <a:latin typeface="Times New Roman" panose="02020603050405020304" pitchFamily="18" charset="0"/>
                <a:ea typeface="Calibri" panose="020F0502020204030204" pitchFamily="34" charset="0"/>
              </a:rPr>
              <a:t>1</a:t>
            </a:r>
            <a:r>
              <a:rPr lang="en-US"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Chuẩn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bị</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liệu</a:t>
            </a:r>
            <a:r>
              <a:rPr lang="en-US" sz="1800" dirty="0">
                <a:effectLst/>
                <a:latin typeface="Times New Roman" panose="02020603050405020304" pitchFamily="18" charset="0"/>
                <a:ea typeface="Calibri" panose="020F0502020204030204" pitchFamily="34" charset="0"/>
              </a:rPr>
              <a:t> </a:t>
            </a:r>
            <a:endParaRPr lang="en-US" sz="2000" spc="-1" dirty="0">
              <a:solidFill>
                <a:srgbClr val="28324A"/>
              </a:solidFill>
              <a:latin typeface="Times New Roman" panose="02020603050405020304" pitchFamily="18" charset="0"/>
              <a:ea typeface="Source Sans Pro"/>
              <a:cs typeface="Times New Roman" panose="02020603050405020304" pitchFamily="18" charset="0"/>
            </a:endParaRPr>
          </a:p>
          <a:p>
            <a:pPr marL="560160" lvl="1">
              <a:spcBef>
                <a:spcPts val="601"/>
              </a:spcBef>
              <a:buClr>
                <a:srgbClr val="28324A"/>
              </a:buClr>
            </a:pPr>
            <a:r>
              <a:rPr lang="en-US" dirty="0">
                <a:latin typeface="Times New Roman" panose="02020603050405020304" pitchFamily="18" charset="0"/>
                <a:ea typeface="Calibri" panose="020F0502020204030204" pitchFamily="34" charset="0"/>
              </a:rPr>
              <a:t>2</a:t>
            </a:r>
            <a:r>
              <a:rPr lang="en-US"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Train model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MobileNetV2</a:t>
            </a:r>
          </a:p>
          <a:p>
            <a:pPr marL="560160" lvl="1">
              <a:spcBef>
                <a:spcPts val="601"/>
              </a:spcBef>
              <a:buClr>
                <a:srgbClr val="28324A"/>
              </a:buClr>
            </a:pPr>
            <a:r>
              <a:rPr lang="en-US" dirty="0">
                <a:latin typeface="Times New Roman" panose="02020603050405020304" pitchFamily="18" charset="0"/>
                <a:ea typeface="Times New Roman" panose="02020603050405020304" pitchFamily="18" charset="0"/>
                <a:cs typeface="Times New Roman" panose="02020603050405020304" pitchFamily="18" charset="0"/>
              </a:rPr>
              <a:t>3.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Xây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dựng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560160" lvl="1">
              <a:spcBef>
                <a:spcPts val="601"/>
              </a:spcBef>
              <a:buClr>
                <a:srgbClr val="28324A"/>
              </a:buClr>
            </a:pPr>
            <a:r>
              <a:rPr lang="en-US" dirty="0">
                <a:latin typeface="Times New Roman" panose="02020603050405020304" pitchFamily="18" charset="0"/>
                <a:ea typeface="Times New Roman" panose="02020603050405020304" pitchFamily="18" charset="0"/>
                <a:cs typeface="Times New Roman" panose="02020603050405020304" pitchFamily="18" charset="0"/>
              </a:rPr>
              <a:t>4</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rPr>
              <a:t>Chạy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thực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nghiệm</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560160" lvl="1">
              <a:spcBef>
                <a:spcPts val="601"/>
              </a:spcBef>
              <a:buClr>
                <a:srgbClr val="28324A"/>
              </a:buClr>
            </a:pPr>
            <a:endParaRPr lang="en" sz="2000" b="0" strike="noStrike" spc="-1" dirty="0">
              <a:solidFill>
                <a:srgbClr val="28324A"/>
              </a:solidFill>
              <a:latin typeface="Times New Roman" panose="02020603050405020304" pitchFamily="18" charset="0"/>
              <a:ea typeface="Source Sans Pro"/>
              <a:cs typeface="Times New Roman" panose="02020603050405020304" pitchFamily="18" charset="0"/>
            </a:endParaRPr>
          </a:p>
          <a:p>
            <a:pPr marL="102960">
              <a:spcBef>
                <a:spcPts val="601"/>
              </a:spcBef>
              <a:buClr>
                <a:srgbClr val="28324A"/>
              </a:buClr>
            </a:pPr>
            <a:endParaRPr lang="en" sz="2000" b="0" strike="noStrike" spc="-1" dirty="0">
              <a:solidFill>
                <a:srgbClr val="28324A"/>
              </a:solidFill>
              <a:latin typeface="Times New Roman" panose="02020603050405020304" pitchFamily="18" charset="0"/>
              <a:ea typeface="Source Sans Pro"/>
              <a:cs typeface="Times New Roman" panose="02020603050405020304" pitchFamily="18" charset="0"/>
            </a:endParaRPr>
          </a:p>
          <a:p>
            <a:pPr marL="102960">
              <a:lnSpc>
                <a:spcPct val="100000"/>
              </a:lnSpc>
              <a:spcBef>
                <a:spcPts val="601"/>
              </a:spcBef>
              <a:buClr>
                <a:srgbClr val="28324A"/>
              </a:buClr>
            </a:pPr>
            <a:endParaRPr lang="en" sz="2000" b="0" strike="noStrike" spc="-1" dirty="0">
              <a:solidFill>
                <a:srgbClr val="28324A"/>
              </a:solidFill>
              <a:latin typeface="Times New Roman" panose="02020603050405020304" pitchFamily="18" charset="0"/>
              <a:ea typeface="Source Sans Pro"/>
              <a:cs typeface="Times New Roman" panose="02020603050405020304" pitchFamily="18" charset="0"/>
            </a:endParaRPr>
          </a:p>
          <a:p>
            <a:pPr marL="102960">
              <a:lnSpc>
                <a:spcPct val="100000"/>
              </a:lnSpc>
              <a:spcBef>
                <a:spcPts val="601"/>
              </a:spcBef>
              <a:buClr>
                <a:srgbClr val="28324A"/>
              </a:buClr>
            </a:pPr>
            <a:r>
              <a:rPr lang="en" sz="2000" b="0" strike="noStrike" spc="-1" dirty="0">
                <a:solidFill>
                  <a:srgbClr val="28324A"/>
                </a:solidFill>
                <a:latin typeface="Times New Roman" panose="02020603050405020304" pitchFamily="18" charset="0"/>
                <a:ea typeface="Source Sans Pro"/>
                <a:cs typeface="Times New Roman" panose="02020603050405020304" pitchFamily="18" charset="0"/>
              </a:rPr>
              <a:t> </a:t>
            </a:r>
          </a:p>
          <a:p>
            <a:pPr>
              <a:lnSpc>
                <a:spcPct val="100000"/>
              </a:lnSpc>
            </a:pPr>
            <a:endParaRPr lang="en-US" sz="2000" b="0" strike="noStrike" spc="-1" dirty="0">
              <a:latin typeface="Arial"/>
            </a:endParaRPr>
          </a:p>
          <a:p>
            <a:pPr>
              <a:lnSpc>
                <a:spcPct val="100000"/>
              </a:lnSpc>
              <a:spcBef>
                <a:spcPts val="601"/>
              </a:spcBef>
              <a:tabLst>
                <a:tab pos="0" algn="l"/>
              </a:tabLst>
            </a:pPr>
            <a:endParaRPr lang="en-US" sz="2000" b="0" strike="noStrike" spc="-1" dirty="0">
              <a:latin typeface="Arial"/>
            </a:endParaRPr>
          </a:p>
          <a:p>
            <a:pPr>
              <a:lnSpc>
                <a:spcPct val="100000"/>
              </a:lnSpc>
              <a:spcBef>
                <a:spcPts val="601"/>
              </a:spcBef>
              <a:tabLst>
                <a:tab pos="0" algn="l"/>
              </a:tabLst>
            </a:pPr>
            <a:r>
              <a:rPr lang="en" sz="2000" b="0" strike="noStrike" spc="-1" dirty="0">
                <a:solidFill>
                  <a:srgbClr val="28324A"/>
                </a:solidFill>
                <a:latin typeface="Source Sans Pro"/>
                <a:ea typeface="Source Sans Pro"/>
              </a:rPr>
              <a:t> </a:t>
            </a:r>
            <a:endParaRPr lang="en-US" sz="2000" b="0" strike="noStrike" spc="-1" dirty="0">
              <a:latin typeface="Arial"/>
            </a:endParaRPr>
          </a:p>
        </p:txBody>
      </p:sp>
      <p:sp>
        <p:nvSpPr>
          <p:cNvPr id="1710" name="CustomShape 3"/>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23B8D6C8-E598-4705-8C63-3E8F80A603B8}" type="slidenum">
              <a:rPr lang="en" sz="1000" b="0" strike="noStrike" spc="-1">
                <a:solidFill>
                  <a:srgbClr val="FFFFFF"/>
                </a:solidFill>
                <a:latin typeface="Oswald"/>
                <a:ea typeface="Oswald"/>
              </a:rPr>
              <a:t>23</a:t>
            </a:fld>
            <a:endParaRPr lang="en-US" sz="1000" b="0" strike="noStrike" spc="-1">
              <a:latin typeface="Arial"/>
            </a:endParaRPr>
          </a:p>
        </p:txBody>
      </p:sp>
      <p:grpSp>
        <p:nvGrpSpPr>
          <p:cNvPr id="6" name="Google Shape;1145;p41"/>
          <p:cNvGrpSpPr/>
          <p:nvPr/>
        </p:nvGrpSpPr>
        <p:grpSpPr>
          <a:xfrm>
            <a:off x="2011278" y="982624"/>
            <a:ext cx="460705" cy="491455"/>
            <a:chOff x="9901824" y="937343"/>
            <a:chExt cx="744273" cy="793950"/>
          </a:xfrm>
        </p:grpSpPr>
        <p:grpSp>
          <p:nvGrpSpPr>
            <p:cNvPr id="7" name="Google Shape;1146;p41"/>
            <p:cNvGrpSpPr/>
            <p:nvPr/>
          </p:nvGrpSpPr>
          <p:grpSpPr>
            <a:xfrm>
              <a:off x="9901824" y="937343"/>
              <a:ext cx="744273" cy="793950"/>
              <a:chOff x="9901824" y="937343"/>
              <a:chExt cx="744273" cy="793950"/>
            </a:xfrm>
          </p:grpSpPr>
          <p:sp>
            <p:nvSpPr>
              <p:cNvPr id="14" name="Google Shape;1147;p41"/>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148;p41"/>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149;p41"/>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150;p41"/>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151;p41"/>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152;p41"/>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153;p41"/>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154;p41"/>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155;p41"/>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156;p41"/>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8" name="Google Shape;1157;p41"/>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158;p41"/>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159;p41"/>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160;p41"/>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161;p41"/>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162;p41"/>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92" name="Group 6">
            <a:extLst>
              <a:ext uri="{FF2B5EF4-FFF2-40B4-BE49-F238E27FC236}">
                <a16:creationId xmlns:a16="http://schemas.microsoft.com/office/drawing/2014/main" id="{4E3D9815-0FDE-40FF-BAE5-C0A54CC1B817}"/>
              </a:ext>
            </a:extLst>
          </p:cNvPr>
          <p:cNvGrpSpPr/>
          <p:nvPr/>
        </p:nvGrpSpPr>
        <p:grpSpPr>
          <a:xfrm>
            <a:off x="2426067" y="221438"/>
            <a:ext cx="808560" cy="808560"/>
            <a:chOff x="3229560" y="1003680"/>
            <a:chExt cx="808560" cy="808560"/>
          </a:xfrm>
        </p:grpSpPr>
        <p:sp>
          <p:nvSpPr>
            <p:cNvPr id="293" name="CustomShape 7">
              <a:extLst>
                <a:ext uri="{FF2B5EF4-FFF2-40B4-BE49-F238E27FC236}">
                  <a16:creationId xmlns:a16="http://schemas.microsoft.com/office/drawing/2014/main" id="{AFFCEE8D-A429-4265-BB2A-745857B01B39}"/>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294" name="CustomShape 8">
              <a:extLst>
                <a:ext uri="{FF2B5EF4-FFF2-40B4-BE49-F238E27FC236}">
                  <a16:creationId xmlns:a16="http://schemas.microsoft.com/office/drawing/2014/main" id="{659375C1-1B75-4EFF-91D6-A331A06122BE}"/>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295" name="CustomShape 9">
              <a:extLst>
                <a:ext uri="{FF2B5EF4-FFF2-40B4-BE49-F238E27FC236}">
                  <a16:creationId xmlns:a16="http://schemas.microsoft.com/office/drawing/2014/main" id="{69F0F072-03EC-463F-B5C9-06867EBD644B}"/>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296" name="CustomShape 10">
              <a:extLst>
                <a:ext uri="{FF2B5EF4-FFF2-40B4-BE49-F238E27FC236}">
                  <a16:creationId xmlns:a16="http://schemas.microsoft.com/office/drawing/2014/main" id="{FD29BAD8-FED3-48C2-A966-B9CFEB6A2565}"/>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66496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CustomShape 1"/>
          <p:cNvSpPr/>
          <p:nvPr/>
        </p:nvSpPr>
        <p:spPr>
          <a:xfrm>
            <a:off x="1047600" y="29088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50000"/>
              </a:lnSpc>
            </a:pPr>
            <a:r>
              <a:rPr lang="en-US" sz="3200" b="1" dirty="0" err="1">
                <a:solidFill>
                  <a:srgbClr val="00B0F0"/>
                </a:solidFill>
                <a:effectLst/>
                <a:latin typeface="Times New Roman" panose="02020603050405020304" pitchFamily="18" charset="0"/>
                <a:ea typeface="Calibri" panose="020F0502020204030204" pitchFamily="34" charset="0"/>
              </a:rPr>
              <a:t>Chuẩn</a:t>
            </a:r>
            <a:r>
              <a:rPr lang="en-US" sz="3200" b="1" dirty="0">
                <a:solidFill>
                  <a:srgbClr val="00B0F0"/>
                </a:solidFill>
                <a:effectLst/>
                <a:latin typeface="Times New Roman" panose="02020603050405020304" pitchFamily="18" charset="0"/>
                <a:ea typeface="Calibri" panose="020F0502020204030204" pitchFamily="34" charset="0"/>
              </a:rPr>
              <a:t> </a:t>
            </a:r>
            <a:r>
              <a:rPr lang="en-US" sz="3200" b="1" dirty="0" err="1">
                <a:solidFill>
                  <a:srgbClr val="00B0F0"/>
                </a:solidFill>
                <a:effectLst/>
                <a:latin typeface="Times New Roman" panose="02020603050405020304" pitchFamily="18" charset="0"/>
                <a:ea typeface="Calibri" panose="020F0502020204030204" pitchFamily="34" charset="0"/>
              </a:rPr>
              <a:t>bị</a:t>
            </a:r>
            <a:r>
              <a:rPr lang="en-US" sz="3200" b="1" dirty="0">
                <a:solidFill>
                  <a:srgbClr val="00B0F0"/>
                </a:solidFill>
                <a:effectLst/>
                <a:latin typeface="Times New Roman" panose="02020603050405020304" pitchFamily="18" charset="0"/>
                <a:ea typeface="Calibri" panose="020F0502020204030204" pitchFamily="34" charset="0"/>
              </a:rPr>
              <a:t> </a:t>
            </a:r>
            <a:r>
              <a:rPr lang="en-US" sz="3200" b="1" dirty="0" err="1">
                <a:solidFill>
                  <a:srgbClr val="00B0F0"/>
                </a:solidFill>
                <a:effectLst/>
                <a:latin typeface="Times New Roman" panose="02020603050405020304" pitchFamily="18" charset="0"/>
                <a:ea typeface="Calibri" panose="020F0502020204030204" pitchFamily="34" charset="0"/>
              </a:rPr>
              <a:t>bộ</a:t>
            </a:r>
            <a:r>
              <a:rPr lang="en-US" sz="3200" b="1" dirty="0">
                <a:solidFill>
                  <a:srgbClr val="00B0F0"/>
                </a:solidFill>
                <a:effectLst/>
                <a:latin typeface="Times New Roman" panose="02020603050405020304" pitchFamily="18" charset="0"/>
                <a:ea typeface="Calibri" panose="020F0502020204030204" pitchFamily="34" charset="0"/>
              </a:rPr>
              <a:t> </a:t>
            </a:r>
            <a:r>
              <a:rPr lang="en-US" sz="3200" b="1" dirty="0" err="1">
                <a:solidFill>
                  <a:srgbClr val="00B0F0"/>
                </a:solidFill>
                <a:effectLst/>
                <a:latin typeface="Times New Roman" panose="02020603050405020304" pitchFamily="18" charset="0"/>
                <a:ea typeface="Calibri" panose="020F0502020204030204" pitchFamily="34" charset="0"/>
              </a:rPr>
              <a:t>dữ</a:t>
            </a:r>
            <a:r>
              <a:rPr lang="en-US" sz="3200" b="1" dirty="0">
                <a:solidFill>
                  <a:srgbClr val="00B0F0"/>
                </a:solidFill>
                <a:effectLst/>
                <a:latin typeface="Times New Roman" panose="02020603050405020304" pitchFamily="18" charset="0"/>
                <a:ea typeface="Calibri" panose="020F0502020204030204" pitchFamily="34" charset="0"/>
              </a:rPr>
              <a:t> </a:t>
            </a:r>
            <a:r>
              <a:rPr lang="en-US" sz="3200" b="1" dirty="0" err="1">
                <a:solidFill>
                  <a:srgbClr val="00B0F0"/>
                </a:solidFill>
                <a:effectLst/>
                <a:latin typeface="Times New Roman" panose="02020603050405020304" pitchFamily="18" charset="0"/>
                <a:ea typeface="Calibri" panose="020F0502020204030204" pitchFamily="34" charset="0"/>
              </a:rPr>
              <a:t>liệu</a:t>
            </a:r>
            <a:endParaRPr lang="en-US" sz="3200" b="1" dirty="0">
              <a:solidFill>
                <a:srgbClr val="00B0F0"/>
              </a:solidFill>
              <a:latin typeface="Times New Roman" panose="02020603050405020304" pitchFamily="18" charset="0"/>
              <a:cs typeface="Times New Roman" panose="02020603050405020304" pitchFamily="18" charset="0"/>
            </a:endParaRPr>
          </a:p>
        </p:txBody>
      </p:sp>
      <p:sp>
        <p:nvSpPr>
          <p:cNvPr id="1709" name="CustomShape 2"/>
          <p:cNvSpPr/>
          <p:nvPr/>
        </p:nvSpPr>
        <p:spPr>
          <a:xfrm>
            <a:off x="1047600" y="1252993"/>
            <a:ext cx="6995160" cy="3573167"/>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Data bao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7052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đeo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khẩu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3526</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đeo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khẩu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trang</a:t>
            </a:r>
            <a:r>
              <a:rPr lang="en-US" sz="1800" dirty="0">
                <a:effectLst/>
                <a:latin typeface="Times New Roman" panose="02020603050405020304" pitchFamily="18" charset="0"/>
                <a:ea typeface="Calibri" panose="020F0502020204030204" pitchFamily="34"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3526</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bức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ảnh</a:t>
            </a:r>
            <a:endParaRPr lang="en-US" sz="1800" dirty="0">
              <a:effectLst/>
              <a:latin typeface="Times New Roman" panose="02020603050405020304" pitchFamily="18" charset="0"/>
              <a:ea typeface="Calibri" panose="020F0502020204030204" pitchFamily="34" charset="0"/>
            </a:endParaRPr>
          </a:p>
          <a:p>
            <a:pPr marL="0" marR="0">
              <a:lnSpc>
                <a:spcPct val="107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10" name="CustomShape 3"/>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23B8D6C8-E598-4705-8C63-3E8F80A603B8}" type="slidenum">
              <a:rPr lang="en" sz="1000" b="0" strike="noStrike" spc="-1">
                <a:solidFill>
                  <a:srgbClr val="FFFFFF"/>
                </a:solidFill>
                <a:latin typeface="Oswald"/>
                <a:ea typeface="Oswald"/>
              </a:rPr>
              <a:t>24</a:t>
            </a:fld>
            <a:endParaRPr lang="en-US" sz="1000" b="0" strike="noStrike" spc="-1">
              <a:latin typeface="Arial"/>
            </a:endParaRPr>
          </a:p>
        </p:txBody>
      </p:sp>
      <p:grpSp>
        <p:nvGrpSpPr>
          <p:cNvPr id="292" name="Group 6">
            <a:extLst>
              <a:ext uri="{FF2B5EF4-FFF2-40B4-BE49-F238E27FC236}">
                <a16:creationId xmlns:a16="http://schemas.microsoft.com/office/drawing/2014/main" id="{4E3D9815-0FDE-40FF-BAE5-C0A54CC1B817}"/>
              </a:ext>
            </a:extLst>
          </p:cNvPr>
          <p:cNvGrpSpPr/>
          <p:nvPr/>
        </p:nvGrpSpPr>
        <p:grpSpPr>
          <a:xfrm>
            <a:off x="1984107" y="243720"/>
            <a:ext cx="808560" cy="808560"/>
            <a:chOff x="3229560" y="1003680"/>
            <a:chExt cx="808560" cy="808560"/>
          </a:xfrm>
        </p:grpSpPr>
        <p:sp>
          <p:nvSpPr>
            <p:cNvPr id="293" name="CustomShape 7">
              <a:extLst>
                <a:ext uri="{FF2B5EF4-FFF2-40B4-BE49-F238E27FC236}">
                  <a16:creationId xmlns:a16="http://schemas.microsoft.com/office/drawing/2014/main" id="{AFFCEE8D-A429-4265-BB2A-745857B01B39}"/>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294" name="CustomShape 8">
              <a:extLst>
                <a:ext uri="{FF2B5EF4-FFF2-40B4-BE49-F238E27FC236}">
                  <a16:creationId xmlns:a16="http://schemas.microsoft.com/office/drawing/2014/main" id="{659375C1-1B75-4EFF-91D6-A331A06122BE}"/>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295" name="CustomShape 9">
              <a:extLst>
                <a:ext uri="{FF2B5EF4-FFF2-40B4-BE49-F238E27FC236}">
                  <a16:creationId xmlns:a16="http://schemas.microsoft.com/office/drawing/2014/main" id="{69F0F072-03EC-463F-B5C9-06867EBD644B}"/>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296" name="CustomShape 10">
              <a:extLst>
                <a:ext uri="{FF2B5EF4-FFF2-40B4-BE49-F238E27FC236}">
                  <a16:creationId xmlns:a16="http://schemas.microsoft.com/office/drawing/2014/main" id="{FD29BAD8-FED3-48C2-A966-B9CFEB6A2565}"/>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pic>
        <p:nvPicPr>
          <p:cNvPr id="3" name="Picture 2">
            <a:extLst>
              <a:ext uri="{FF2B5EF4-FFF2-40B4-BE49-F238E27FC236}">
                <a16:creationId xmlns:a16="http://schemas.microsoft.com/office/drawing/2014/main" id="{8E823F10-C53D-4CBD-9510-ECD1B65CAAB9}"/>
              </a:ext>
            </a:extLst>
          </p:cNvPr>
          <p:cNvPicPr>
            <a:picLocks noChangeAspect="1"/>
          </p:cNvPicPr>
          <p:nvPr/>
        </p:nvPicPr>
        <p:blipFill>
          <a:blip r:embed="rId2"/>
          <a:stretch>
            <a:fillRect/>
          </a:stretch>
        </p:blipFill>
        <p:spPr>
          <a:xfrm>
            <a:off x="1101240" y="2873445"/>
            <a:ext cx="2787213" cy="1623322"/>
          </a:xfrm>
          <a:prstGeom prst="rect">
            <a:avLst/>
          </a:prstGeom>
        </p:spPr>
      </p:pic>
      <p:pic>
        <p:nvPicPr>
          <p:cNvPr id="6" name="Picture 5">
            <a:extLst>
              <a:ext uri="{FF2B5EF4-FFF2-40B4-BE49-F238E27FC236}">
                <a16:creationId xmlns:a16="http://schemas.microsoft.com/office/drawing/2014/main" id="{98F3CCC6-182C-4B93-BDC7-547BAF76DCE3}"/>
              </a:ext>
            </a:extLst>
          </p:cNvPr>
          <p:cNvPicPr>
            <a:picLocks noChangeAspect="1"/>
          </p:cNvPicPr>
          <p:nvPr/>
        </p:nvPicPr>
        <p:blipFill>
          <a:blip r:embed="rId3"/>
          <a:stretch>
            <a:fillRect/>
          </a:stretch>
        </p:blipFill>
        <p:spPr>
          <a:xfrm>
            <a:off x="5398422" y="2873445"/>
            <a:ext cx="2787213" cy="1630794"/>
          </a:xfrm>
          <a:prstGeom prst="rect">
            <a:avLst/>
          </a:prstGeom>
        </p:spPr>
      </p:pic>
    </p:spTree>
    <p:extLst>
      <p:ext uri="{BB962C8B-B14F-4D97-AF65-F5344CB8AC3E}">
        <p14:creationId xmlns:p14="http://schemas.microsoft.com/office/powerpoint/2010/main" val="327225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5" name="CustomShape 1"/>
          <p:cNvSpPr/>
          <p:nvPr/>
        </p:nvSpPr>
        <p:spPr>
          <a:xfrm>
            <a:off x="1142280" y="9144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US" sz="32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Train model </a:t>
            </a:r>
            <a:r>
              <a:rPr lang="en-US" sz="3200" b="1" dirty="0" err="1">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32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MobileNetV2</a:t>
            </a:r>
            <a:endParaRPr lang="en-US" sz="3200" b="1" strike="noStrike" spc="-1" dirty="0">
              <a:solidFill>
                <a:srgbClr val="00B0F0"/>
              </a:solidFill>
              <a:latin typeface="Times New Roman" panose="02020603050405020304" pitchFamily="18" charset="0"/>
              <a:cs typeface="Times New Roman" panose="02020603050405020304" pitchFamily="18" charset="0"/>
            </a:endParaRPr>
          </a:p>
        </p:txBody>
      </p:sp>
      <p:sp>
        <p:nvSpPr>
          <p:cNvPr id="1717" name="CustomShape 3"/>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7E6FBB59-6B84-4472-952F-32B2C704ED3F}" type="slidenum">
              <a:rPr lang="en" sz="1000" b="0" strike="noStrike" spc="-1">
                <a:solidFill>
                  <a:srgbClr val="FFFFFF"/>
                </a:solidFill>
                <a:latin typeface="Oswald"/>
                <a:ea typeface="Oswald"/>
              </a:rPr>
              <a:t>25</a:t>
            </a:fld>
            <a:endParaRPr lang="en-US" sz="1000" b="0" strike="noStrike" spc="-1">
              <a:latin typeface="Arial"/>
            </a:endParaRPr>
          </a:p>
        </p:txBody>
      </p:sp>
      <p:grpSp>
        <p:nvGrpSpPr>
          <p:cNvPr id="8" name="Group 6">
            <a:extLst>
              <a:ext uri="{FF2B5EF4-FFF2-40B4-BE49-F238E27FC236}">
                <a16:creationId xmlns:a16="http://schemas.microsoft.com/office/drawing/2014/main" id="{90DB2D81-354F-4A4C-AB9B-2C69B6766790}"/>
              </a:ext>
            </a:extLst>
          </p:cNvPr>
          <p:cNvGrpSpPr/>
          <p:nvPr/>
        </p:nvGrpSpPr>
        <p:grpSpPr>
          <a:xfrm>
            <a:off x="1142280" y="91440"/>
            <a:ext cx="808560" cy="808560"/>
            <a:chOff x="3229560" y="1003680"/>
            <a:chExt cx="808560" cy="808560"/>
          </a:xfrm>
        </p:grpSpPr>
        <p:sp>
          <p:nvSpPr>
            <p:cNvPr id="9" name="CustomShape 7">
              <a:extLst>
                <a:ext uri="{FF2B5EF4-FFF2-40B4-BE49-F238E27FC236}">
                  <a16:creationId xmlns:a16="http://schemas.microsoft.com/office/drawing/2014/main" id="{B707C3D7-3B38-48A6-A8BE-10D6AE059F7A}"/>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0" name="CustomShape 8">
              <a:extLst>
                <a:ext uri="{FF2B5EF4-FFF2-40B4-BE49-F238E27FC236}">
                  <a16:creationId xmlns:a16="http://schemas.microsoft.com/office/drawing/2014/main" id="{3685B110-23DE-41A8-A044-A9912DA94E89}"/>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1" name="CustomShape 9">
              <a:extLst>
                <a:ext uri="{FF2B5EF4-FFF2-40B4-BE49-F238E27FC236}">
                  <a16:creationId xmlns:a16="http://schemas.microsoft.com/office/drawing/2014/main" id="{EABDA1A5-9617-40E5-9401-7D66F563D0F4}"/>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2" name="CustomShape 10">
              <a:extLst>
                <a:ext uri="{FF2B5EF4-FFF2-40B4-BE49-F238E27FC236}">
                  <a16:creationId xmlns:a16="http://schemas.microsoft.com/office/drawing/2014/main" id="{1D7D1CB5-5D15-4A41-9D28-89AD82783E2A}"/>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pic>
        <p:nvPicPr>
          <p:cNvPr id="3" name="Picture 2">
            <a:extLst>
              <a:ext uri="{FF2B5EF4-FFF2-40B4-BE49-F238E27FC236}">
                <a16:creationId xmlns:a16="http://schemas.microsoft.com/office/drawing/2014/main" id="{58FFDB68-03B3-7C34-C38D-403764E24C9A}"/>
              </a:ext>
            </a:extLst>
          </p:cNvPr>
          <p:cNvPicPr>
            <a:picLocks noChangeAspect="1"/>
          </p:cNvPicPr>
          <p:nvPr/>
        </p:nvPicPr>
        <p:blipFill>
          <a:blip r:embed="rId2"/>
          <a:stretch>
            <a:fillRect/>
          </a:stretch>
        </p:blipFill>
        <p:spPr>
          <a:xfrm>
            <a:off x="1323187" y="1023874"/>
            <a:ext cx="6547383" cy="2448771"/>
          </a:xfrm>
          <a:prstGeom prst="rect">
            <a:avLst/>
          </a:prstGeom>
        </p:spPr>
      </p:pic>
      <p:sp>
        <p:nvSpPr>
          <p:cNvPr id="4" name="TextBox 3">
            <a:extLst>
              <a:ext uri="{FF2B5EF4-FFF2-40B4-BE49-F238E27FC236}">
                <a16:creationId xmlns:a16="http://schemas.microsoft.com/office/drawing/2014/main" id="{5F38B6E1-AEDC-F3FB-EB62-B1C457752695}"/>
              </a:ext>
            </a:extLst>
          </p:cNvPr>
          <p:cNvSpPr txBox="1"/>
          <p:nvPr/>
        </p:nvSpPr>
        <p:spPr>
          <a:xfrm>
            <a:off x="1675236" y="4062449"/>
            <a:ext cx="4955908" cy="923330"/>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Xem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link:</a:t>
            </a:r>
          </a:p>
          <a:p>
            <a:r>
              <a:rPr lang="en-US" dirty="0">
                <a:latin typeface="Times New Roman" panose="02020603050405020304" pitchFamily="18" charset="0"/>
                <a:cs typeface="Times New Roman" panose="02020603050405020304" pitchFamily="18" charset="0"/>
                <a:hlinkClick r:id="rId3"/>
              </a:rPr>
              <a:t>https://drive.google.com/file/d/1ertSe9DxXZxS8SSqkU_TMQe2kJm_QBy1/view?usp=sharing</a:t>
            </a:r>
            <a:endParaRPr lang="vi-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426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 name="CustomShape 4"/>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B9D097D8-C14B-44FC-ACBE-F04DD3020C0B}" type="slidenum">
              <a:rPr lang="en" sz="1000" b="0" strike="noStrike" spc="-1">
                <a:solidFill>
                  <a:srgbClr val="FFFFFF"/>
                </a:solidFill>
                <a:latin typeface="Oswald"/>
                <a:ea typeface="Oswald"/>
              </a:rPr>
              <a:t>26</a:t>
            </a:fld>
            <a:endParaRPr lang="en-US" sz="1000" b="0" strike="noStrike" spc="-1">
              <a:latin typeface="Arial"/>
            </a:endParaRPr>
          </a:p>
        </p:txBody>
      </p:sp>
      <p:sp>
        <p:nvSpPr>
          <p:cNvPr id="3" name="CustomShape 2">
            <a:extLst>
              <a:ext uri="{FF2B5EF4-FFF2-40B4-BE49-F238E27FC236}">
                <a16:creationId xmlns:a16="http://schemas.microsoft.com/office/drawing/2014/main" id="{62660C92-5B0C-4A91-9DB5-DD7C657256CB}"/>
              </a:ext>
            </a:extLst>
          </p:cNvPr>
          <p:cNvSpPr/>
          <p:nvPr/>
        </p:nvSpPr>
        <p:spPr>
          <a:xfrm>
            <a:off x="519545" y="979925"/>
            <a:ext cx="8153400" cy="34405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0" marR="0">
              <a:lnSpc>
                <a:spcPct val="150000"/>
              </a:lnSpc>
              <a:spcBef>
                <a:spcPts val="0"/>
              </a:spcBef>
              <a:spcAft>
                <a:spcPts val="0"/>
              </a:spcAft>
            </a:pPr>
            <a:r>
              <a:rPr lang="en-US" sz="2000" b="1" dirty="0" err="1">
                <a:solidFill>
                  <a:srgbClr val="00B0F0"/>
                </a:solidFill>
                <a:effectLst/>
                <a:latin typeface="Times New Roman" panose="02020603050405020304" pitchFamily="18" charset="0"/>
                <a:ea typeface="Calibri" panose="020F0502020204030204" pitchFamily="34" charset="0"/>
              </a:rPr>
              <a:t>Tiền</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xử</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lý</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ảnh</a:t>
            </a:r>
            <a:endPar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2">
            <a:extLst>
              <a:ext uri="{FF2B5EF4-FFF2-40B4-BE49-F238E27FC236}">
                <a16:creationId xmlns:a16="http://schemas.microsoft.com/office/drawing/2014/main" id="{EBEB6D5F-BCD5-4989-A673-F72603ADB857}"/>
              </a:ext>
            </a:extLst>
          </p:cNvPr>
          <p:cNvSpPr>
            <a:spLocks noChangeArrowheads="1"/>
          </p:cNvSpPr>
          <p:nvPr/>
        </p:nvSpPr>
        <p:spPr bwMode="auto">
          <a:xfrm>
            <a:off x="519545" y="1510316"/>
            <a:ext cx="7927530" cy="1850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bao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224 × 224 pixel,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sang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kênh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màu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BGR sang RGB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chia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tỷ</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pixel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phạm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vi [-1, 1]. Sau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scikit-learn One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HotEncoding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véc-tơ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véc-tơ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“0”.</a:t>
            </a:r>
          </a:p>
        </p:txBody>
      </p:sp>
      <p:sp>
        <p:nvSpPr>
          <p:cNvPr id="12" name="CustomShape 1">
            <a:extLst>
              <a:ext uri="{FF2B5EF4-FFF2-40B4-BE49-F238E27FC236}">
                <a16:creationId xmlns:a16="http://schemas.microsoft.com/office/drawing/2014/main" id="{C073E385-9331-40E7-B310-EF26C7AA1E8D}"/>
              </a:ext>
            </a:extLst>
          </p:cNvPr>
          <p:cNvSpPr/>
          <p:nvPr/>
        </p:nvSpPr>
        <p:spPr>
          <a:xfrm>
            <a:off x="1142280" y="9144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US" sz="32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Train model </a:t>
            </a:r>
            <a:r>
              <a:rPr lang="en-US" sz="3200" b="1" dirty="0" err="1">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32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MobileNetV2</a:t>
            </a:r>
            <a:endParaRPr lang="en-US" sz="3200" b="1" strike="noStrike" spc="-1" dirty="0">
              <a:solidFill>
                <a:srgbClr val="00B0F0"/>
              </a:solidFill>
              <a:latin typeface="Times New Roman" panose="02020603050405020304" pitchFamily="18" charset="0"/>
              <a:cs typeface="Times New Roman" panose="02020603050405020304" pitchFamily="18" charset="0"/>
            </a:endParaRPr>
          </a:p>
        </p:txBody>
      </p:sp>
      <p:grpSp>
        <p:nvGrpSpPr>
          <p:cNvPr id="13" name="Group 6">
            <a:extLst>
              <a:ext uri="{FF2B5EF4-FFF2-40B4-BE49-F238E27FC236}">
                <a16:creationId xmlns:a16="http://schemas.microsoft.com/office/drawing/2014/main" id="{8437C694-CF0D-4E42-ACF7-7E1B70C45A14}"/>
              </a:ext>
            </a:extLst>
          </p:cNvPr>
          <p:cNvGrpSpPr/>
          <p:nvPr/>
        </p:nvGrpSpPr>
        <p:grpSpPr>
          <a:xfrm>
            <a:off x="1142280" y="91440"/>
            <a:ext cx="808560" cy="808560"/>
            <a:chOff x="3229560" y="1003680"/>
            <a:chExt cx="808560" cy="808560"/>
          </a:xfrm>
        </p:grpSpPr>
        <p:sp>
          <p:nvSpPr>
            <p:cNvPr id="15" name="CustomShape 7">
              <a:extLst>
                <a:ext uri="{FF2B5EF4-FFF2-40B4-BE49-F238E27FC236}">
                  <a16:creationId xmlns:a16="http://schemas.microsoft.com/office/drawing/2014/main" id="{95F4A015-7CDD-498E-AA6F-0DB1BD22BD8E}"/>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6" name="CustomShape 8">
              <a:extLst>
                <a:ext uri="{FF2B5EF4-FFF2-40B4-BE49-F238E27FC236}">
                  <a16:creationId xmlns:a16="http://schemas.microsoft.com/office/drawing/2014/main" id="{23D0FF5A-F36F-4488-B7A8-55AA8CFD86B4}"/>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7" name="CustomShape 9">
              <a:extLst>
                <a:ext uri="{FF2B5EF4-FFF2-40B4-BE49-F238E27FC236}">
                  <a16:creationId xmlns:a16="http://schemas.microsoft.com/office/drawing/2014/main" id="{66814E81-B692-47DF-B4D1-33A04FA844AF}"/>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8" name="CustomShape 10">
              <a:extLst>
                <a:ext uri="{FF2B5EF4-FFF2-40B4-BE49-F238E27FC236}">
                  <a16:creationId xmlns:a16="http://schemas.microsoft.com/office/drawing/2014/main" id="{4BF4CDEE-D6DC-4BBC-BD4A-5A65DDBF2288}"/>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204373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 name="CustomShape 4"/>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B9D097D8-C14B-44FC-ACBE-F04DD3020C0B}" type="slidenum">
              <a:rPr lang="en" sz="1000" b="0" strike="noStrike" spc="-1">
                <a:solidFill>
                  <a:srgbClr val="FFFFFF"/>
                </a:solidFill>
                <a:latin typeface="Oswald"/>
                <a:ea typeface="Oswald"/>
              </a:rPr>
              <a:t>27</a:t>
            </a:fld>
            <a:endParaRPr lang="en-US" sz="1000" b="0" strike="noStrike" spc="-1">
              <a:latin typeface="Arial"/>
            </a:endParaRPr>
          </a:p>
        </p:txBody>
      </p:sp>
      <p:sp>
        <p:nvSpPr>
          <p:cNvPr id="3" name="CustomShape 2">
            <a:extLst>
              <a:ext uri="{FF2B5EF4-FFF2-40B4-BE49-F238E27FC236}">
                <a16:creationId xmlns:a16="http://schemas.microsoft.com/office/drawing/2014/main" id="{62660C92-5B0C-4A91-9DB5-DD7C657256CB}"/>
              </a:ext>
            </a:extLst>
          </p:cNvPr>
          <p:cNvSpPr/>
          <p:nvPr/>
        </p:nvSpPr>
        <p:spPr>
          <a:xfrm>
            <a:off x="519545" y="979925"/>
            <a:ext cx="8153400" cy="34405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0" marR="0">
              <a:lnSpc>
                <a:spcPct val="150000"/>
              </a:lnSpc>
              <a:spcBef>
                <a:spcPts val="0"/>
              </a:spcBef>
              <a:spcAft>
                <a:spcPts val="0"/>
              </a:spcAft>
            </a:pPr>
            <a:r>
              <a:rPr lang="en-US" sz="2000" b="1" dirty="0" err="1">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Huấn</a:t>
            </a:r>
            <a:r>
              <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luyện</a:t>
            </a:r>
            <a:r>
              <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endPar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2">
            <a:extLst>
              <a:ext uri="{FF2B5EF4-FFF2-40B4-BE49-F238E27FC236}">
                <a16:creationId xmlns:a16="http://schemas.microsoft.com/office/drawing/2014/main" id="{EBEB6D5F-BCD5-4989-A673-F72603ADB857}"/>
              </a:ext>
            </a:extLst>
          </p:cNvPr>
          <p:cNvSpPr>
            <a:spLocks noChangeArrowheads="1"/>
          </p:cNvSpPr>
          <p:nvPr/>
        </p:nvSpPr>
        <p:spPr bwMode="auto">
          <a:xfrm>
            <a:off x="5222470" y="1592342"/>
            <a:ext cx="3724795" cy="273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07000"/>
              </a:lnSpc>
              <a:spcBef>
                <a:spcPts val="0"/>
              </a:spcBef>
              <a:spcAft>
                <a:spcPts val="800"/>
              </a:spcAft>
            </a:pP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chia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huấn</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luyện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chứa</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CNN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huấn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luyện</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kiểm</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tra</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kiểm</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tra</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Cụ</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lấy</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split_size</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 0.8,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80%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tổng</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huấn</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luyện</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20%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kiểm</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tra</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ngẫu</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i="0" dirty="0" err="1">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nhiên</a:t>
            </a:r>
            <a:r>
              <a:rPr lang="en-US" sz="1800" b="0" i="0" dirty="0">
                <a:solidFill>
                  <a:srgbClr val="24202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CustomShape 1">
            <a:extLst>
              <a:ext uri="{FF2B5EF4-FFF2-40B4-BE49-F238E27FC236}">
                <a16:creationId xmlns:a16="http://schemas.microsoft.com/office/drawing/2014/main" id="{C073E385-9331-40E7-B310-EF26C7AA1E8D}"/>
              </a:ext>
            </a:extLst>
          </p:cNvPr>
          <p:cNvSpPr/>
          <p:nvPr/>
        </p:nvSpPr>
        <p:spPr>
          <a:xfrm>
            <a:off x="1142280" y="9144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US" sz="32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Train model </a:t>
            </a:r>
            <a:r>
              <a:rPr lang="en-US" sz="3200" b="1" dirty="0" err="1">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32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MobileNetV2</a:t>
            </a:r>
            <a:endParaRPr lang="en-US" sz="3200" b="1" strike="noStrike" spc="-1" dirty="0">
              <a:solidFill>
                <a:srgbClr val="00B0F0"/>
              </a:solidFill>
              <a:latin typeface="Times New Roman" panose="02020603050405020304" pitchFamily="18" charset="0"/>
              <a:cs typeface="Times New Roman" panose="02020603050405020304" pitchFamily="18" charset="0"/>
            </a:endParaRPr>
          </a:p>
        </p:txBody>
      </p:sp>
      <p:grpSp>
        <p:nvGrpSpPr>
          <p:cNvPr id="13" name="Group 6">
            <a:extLst>
              <a:ext uri="{FF2B5EF4-FFF2-40B4-BE49-F238E27FC236}">
                <a16:creationId xmlns:a16="http://schemas.microsoft.com/office/drawing/2014/main" id="{8437C694-CF0D-4E42-ACF7-7E1B70C45A14}"/>
              </a:ext>
            </a:extLst>
          </p:cNvPr>
          <p:cNvGrpSpPr/>
          <p:nvPr/>
        </p:nvGrpSpPr>
        <p:grpSpPr>
          <a:xfrm>
            <a:off x="1142280" y="91440"/>
            <a:ext cx="808560" cy="808560"/>
            <a:chOff x="3229560" y="1003680"/>
            <a:chExt cx="808560" cy="808560"/>
          </a:xfrm>
        </p:grpSpPr>
        <p:sp>
          <p:nvSpPr>
            <p:cNvPr id="15" name="CustomShape 7">
              <a:extLst>
                <a:ext uri="{FF2B5EF4-FFF2-40B4-BE49-F238E27FC236}">
                  <a16:creationId xmlns:a16="http://schemas.microsoft.com/office/drawing/2014/main" id="{95F4A015-7CDD-498E-AA6F-0DB1BD22BD8E}"/>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6" name="CustomShape 8">
              <a:extLst>
                <a:ext uri="{FF2B5EF4-FFF2-40B4-BE49-F238E27FC236}">
                  <a16:creationId xmlns:a16="http://schemas.microsoft.com/office/drawing/2014/main" id="{23D0FF5A-F36F-4488-B7A8-55AA8CFD86B4}"/>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7" name="CustomShape 9">
              <a:extLst>
                <a:ext uri="{FF2B5EF4-FFF2-40B4-BE49-F238E27FC236}">
                  <a16:creationId xmlns:a16="http://schemas.microsoft.com/office/drawing/2014/main" id="{66814E81-B692-47DF-B4D1-33A04FA844AF}"/>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8" name="CustomShape 10">
              <a:extLst>
                <a:ext uri="{FF2B5EF4-FFF2-40B4-BE49-F238E27FC236}">
                  <a16:creationId xmlns:a16="http://schemas.microsoft.com/office/drawing/2014/main" id="{4BF4CDEE-D6DC-4BBC-BD4A-5A65DDBF2288}"/>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sp>
        <p:nvSpPr>
          <p:cNvPr id="4" name="Rectangle 2">
            <a:extLst>
              <a:ext uri="{FF2B5EF4-FFF2-40B4-BE49-F238E27FC236}">
                <a16:creationId xmlns:a16="http://schemas.microsoft.com/office/drawing/2014/main" id="{1BC3C111-599E-4F09-9240-8AECACD3009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41" name="Picture 26" descr="Chart&#10;&#10;Description automatically generated">
            <a:extLst>
              <a:ext uri="{FF2B5EF4-FFF2-40B4-BE49-F238E27FC236}">
                <a16:creationId xmlns:a16="http://schemas.microsoft.com/office/drawing/2014/main" id="{1509DF5B-1198-460D-8377-C8080C74A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45" y="1592342"/>
            <a:ext cx="4702925" cy="30152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FB1FA25C-5764-4D3F-9885-9900FB2F0328}"/>
              </a:ext>
            </a:extLst>
          </p:cNvPr>
          <p:cNvSpPr>
            <a:spLocks noChangeArrowheads="1"/>
          </p:cNvSpPr>
          <p:nvPr/>
        </p:nvSpPr>
        <p:spPr bwMode="auto">
          <a:xfrm>
            <a:off x="-2073426" y="48261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Hình</a:t>
            </a:r>
            <a:r>
              <a:rPr kumimoji="0" lang="en-US" altLang="en-US" sz="13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a:t>
            </a:r>
            <a:r>
              <a:rPr kumimoji="0" lang="en-US" altLang="en-US" sz="13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Đồ</a:t>
            </a:r>
            <a:r>
              <a:rPr kumimoji="0" lang="en-US" altLang="en-US" sz="13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3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thị</a:t>
            </a:r>
            <a:r>
              <a:rPr kumimoji="0" lang="en-US" altLang="en-US" sz="13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3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độ</a:t>
            </a:r>
            <a:r>
              <a:rPr kumimoji="0" lang="en-US" altLang="en-US" sz="13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3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chính</a:t>
            </a:r>
            <a:r>
              <a:rPr kumimoji="0" lang="en-US" altLang="en-US" sz="13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3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xác</a:t>
            </a:r>
            <a:r>
              <a:rPr kumimoji="0" lang="en-US" altLang="en-US" sz="13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3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và</a:t>
            </a:r>
            <a:r>
              <a:rPr kumimoji="0" lang="en-US" altLang="en-US" sz="13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3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giá</a:t>
            </a:r>
            <a:r>
              <a:rPr kumimoji="0" lang="en-US" altLang="en-US" sz="13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3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trị</a:t>
            </a:r>
            <a:r>
              <a:rPr kumimoji="0" lang="en-US" altLang="en-US" sz="13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3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lỗi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0027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 name="CustomShape 4"/>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B9D097D8-C14B-44FC-ACBE-F04DD3020C0B}" type="slidenum">
              <a:rPr lang="en" sz="1000" b="0" strike="noStrike" spc="-1">
                <a:solidFill>
                  <a:srgbClr val="FFFFFF"/>
                </a:solidFill>
                <a:latin typeface="Oswald"/>
                <a:ea typeface="Oswald"/>
              </a:rPr>
              <a:t>28</a:t>
            </a:fld>
            <a:endParaRPr lang="en-US" sz="1000" b="0" strike="noStrike" spc="-1">
              <a:latin typeface="Arial"/>
            </a:endParaRPr>
          </a:p>
        </p:txBody>
      </p:sp>
      <p:sp>
        <p:nvSpPr>
          <p:cNvPr id="3" name="CustomShape 2">
            <a:extLst>
              <a:ext uri="{FF2B5EF4-FFF2-40B4-BE49-F238E27FC236}">
                <a16:creationId xmlns:a16="http://schemas.microsoft.com/office/drawing/2014/main" id="{62660C92-5B0C-4A91-9DB5-DD7C657256CB}"/>
              </a:ext>
            </a:extLst>
          </p:cNvPr>
          <p:cNvSpPr/>
          <p:nvPr/>
        </p:nvSpPr>
        <p:spPr>
          <a:xfrm>
            <a:off x="519545" y="979925"/>
            <a:ext cx="8153400" cy="34405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0" marR="0">
              <a:lnSpc>
                <a:spcPct val="150000"/>
              </a:lnSpc>
              <a:spcBef>
                <a:spcPts val="0"/>
              </a:spcBef>
              <a:spcAft>
                <a:spcPts val="0"/>
              </a:spcAft>
            </a:pPr>
            <a:r>
              <a:rPr lang="en-US" sz="2000" b="1" dirty="0" err="1">
                <a:solidFill>
                  <a:srgbClr val="00B0F0"/>
                </a:solidFill>
                <a:effectLst/>
                <a:latin typeface="Times New Roman" panose="02020603050405020304" pitchFamily="18" charset="0"/>
                <a:ea typeface="Calibri" panose="020F0502020204030204" pitchFamily="34" charset="0"/>
              </a:rPr>
              <a:t>Sơ</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đồ</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quy</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trình</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phát</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hiện</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đeo</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khẩu</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trang</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dự</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đoán</a:t>
            </a:r>
            <a:r>
              <a:rPr lang="en-US" sz="2000" b="1" dirty="0">
                <a:solidFill>
                  <a:srgbClr val="00B0F0"/>
                </a:solidFill>
                <a:effectLst/>
                <a:latin typeface="Times New Roman" panose="02020603050405020304" pitchFamily="18" charset="0"/>
                <a:ea typeface="Calibri" panose="020F0502020204030204" pitchFamily="34" charset="0"/>
              </a:rPr>
              <a:t>)</a:t>
            </a:r>
            <a:endPar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CustomShape 1">
            <a:extLst>
              <a:ext uri="{FF2B5EF4-FFF2-40B4-BE49-F238E27FC236}">
                <a16:creationId xmlns:a16="http://schemas.microsoft.com/office/drawing/2014/main" id="{C073E385-9331-40E7-B310-EF26C7AA1E8D}"/>
              </a:ext>
            </a:extLst>
          </p:cNvPr>
          <p:cNvSpPr/>
          <p:nvPr/>
        </p:nvSpPr>
        <p:spPr>
          <a:xfrm>
            <a:off x="1142280" y="9144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US" sz="3200" b="1" dirty="0" err="1">
                <a:solidFill>
                  <a:srgbClr val="00B0F0"/>
                </a:solidFill>
                <a:effectLst/>
                <a:latin typeface="Times New Roman" panose="02020603050405020304" pitchFamily="18" charset="0"/>
                <a:ea typeface="Calibri" panose="020F0502020204030204" pitchFamily="34" charset="0"/>
              </a:rPr>
              <a:t>Xây</a:t>
            </a:r>
            <a:r>
              <a:rPr lang="en-US" sz="3200" b="1" dirty="0">
                <a:solidFill>
                  <a:srgbClr val="00B0F0"/>
                </a:solidFill>
                <a:effectLst/>
                <a:latin typeface="Times New Roman" panose="02020603050405020304" pitchFamily="18" charset="0"/>
                <a:ea typeface="Calibri" panose="020F0502020204030204" pitchFamily="34" charset="0"/>
              </a:rPr>
              <a:t> </a:t>
            </a:r>
            <a:r>
              <a:rPr lang="en-US" sz="3200" b="1" dirty="0" err="1">
                <a:solidFill>
                  <a:srgbClr val="00B0F0"/>
                </a:solidFill>
                <a:effectLst/>
                <a:latin typeface="Times New Roman" panose="02020603050405020304" pitchFamily="18" charset="0"/>
                <a:ea typeface="Calibri" panose="020F0502020204030204" pitchFamily="34" charset="0"/>
              </a:rPr>
              <a:t>dựng</a:t>
            </a:r>
            <a:r>
              <a:rPr lang="en-US" sz="3200" b="1" dirty="0">
                <a:solidFill>
                  <a:srgbClr val="00B0F0"/>
                </a:solidFill>
                <a:effectLst/>
                <a:latin typeface="Times New Roman" panose="02020603050405020304" pitchFamily="18" charset="0"/>
                <a:ea typeface="Calibri" panose="020F0502020204030204" pitchFamily="34" charset="0"/>
              </a:rPr>
              <a:t> </a:t>
            </a:r>
            <a:r>
              <a:rPr lang="en-US" sz="3200" b="1" dirty="0" err="1">
                <a:solidFill>
                  <a:srgbClr val="00B0F0"/>
                </a:solidFill>
                <a:effectLst/>
                <a:latin typeface="Times New Roman" panose="02020603050405020304" pitchFamily="18" charset="0"/>
                <a:ea typeface="Calibri" panose="020F0502020204030204" pitchFamily="34" charset="0"/>
              </a:rPr>
              <a:t>ứng</a:t>
            </a:r>
            <a:r>
              <a:rPr lang="en-US" sz="3200" b="1" dirty="0">
                <a:solidFill>
                  <a:srgbClr val="00B0F0"/>
                </a:solidFill>
                <a:effectLst/>
                <a:latin typeface="Times New Roman" panose="02020603050405020304" pitchFamily="18" charset="0"/>
                <a:ea typeface="Calibri" panose="020F0502020204030204" pitchFamily="34" charset="0"/>
              </a:rPr>
              <a:t> </a:t>
            </a:r>
            <a:r>
              <a:rPr lang="en-US" sz="3200" b="1" dirty="0" err="1">
                <a:solidFill>
                  <a:srgbClr val="00B0F0"/>
                </a:solidFill>
                <a:effectLst/>
                <a:latin typeface="Times New Roman" panose="02020603050405020304" pitchFamily="18" charset="0"/>
                <a:ea typeface="Calibri" panose="020F0502020204030204" pitchFamily="34" charset="0"/>
              </a:rPr>
              <a:t>dụng</a:t>
            </a:r>
            <a:endParaRPr lang="en-US" sz="3200" b="1" strike="noStrike" spc="-1" dirty="0">
              <a:solidFill>
                <a:srgbClr val="00B0F0"/>
              </a:solidFill>
              <a:latin typeface="Times New Roman" panose="02020603050405020304" pitchFamily="18" charset="0"/>
              <a:cs typeface="Times New Roman" panose="02020603050405020304" pitchFamily="18" charset="0"/>
            </a:endParaRPr>
          </a:p>
        </p:txBody>
      </p:sp>
      <p:grpSp>
        <p:nvGrpSpPr>
          <p:cNvPr id="13" name="Group 6">
            <a:extLst>
              <a:ext uri="{FF2B5EF4-FFF2-40B4-BE49-F238E27FC236}">
                <a16:creationId xmlns:a16="http://schemas.microsoft.com/office/drawing/2014/main" id="{8437C694-CF0D-4E42-ACF7-7E1B70C45A14}"/>
              </a:ext>
            </a:extLst>
          </p:cNvPr>
          <p:cNvGrpSpPr/>
          <p:nvPr/>
        </p:nvGrpSpPr>
        <p:grpSpPr>
          <a:xfrm>
            <a:off x="1995720" y="106418"/>
            <a:ext cx="808560" cy="808560"/>
            <a:chOff x="3229560" y="1003680"/>
            <a:chExt cx="808560" cy="808560"/>
          </a:xfrm>
        </p:grpSpPr>
        <p:sp>
          <p:nvSpPr>
            <p:cNvPr id="15" name="CustomShape 7">
              <a:extLst>
                <a:ext uri="{FF2B5EF4-FFF2-40B4-BE49-F238E27FC236}">
                  <a16:creationId xmlns:a16="http://schemas.microsoft.com/office/drawing/2014/main" id="{95F4A015-7CDD-498E-AA6F-0DB1BD22BD8E}"/>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6" name="CustomShape 8">
              <a:extLst>
                <a:ext uri="{FF2B5EF4-FFF2-40B4-BE49-F238E27FC236}">
                  <a16:creationId xmlns:a16="http://schemas.microsoft.com/office/drawing/2014/main" id="{23D0FF5A-F36F-4488-B7A8-55AA8CFD86B4}"/>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7" name="CustomShape 9">
              <a:extLst>
                <a:ext uri="{FF2B5EF4-FFF2-40B4-BE49-F238E27FC236}">
                  <a16:creationId xmlns:a16="http://schemas.microsoft.com/office/drawing/2014/main" id="{66814E81-B692-47DF-B4D1-33A04FA844AF}"/>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8" name="CustomShape 10">
              <a:extLst>
                <a:ext uri="{FF2B5EF4-FFF2-40B4-BE49-F238E27FC236}">
                  <a16:creationId xmlns:a16="http://schemas.microsoft.com/office/drawing/2014/main" id="{4BF4CDEE-D6DC-4BBC-BD4A-5A65DDBF2288}"/>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sp>
        <p:nvSpPr>
          <p:cNvPr id="4" name="Rectangle 2">
            <a:extLst>
              <a:ext uri="{FF2B5EF4-FFF2-40B4-BE49-F238E27FC236}">
                <a16:creationId xmlns:a16="http://schemas.microsoft.com/office/drawing/2014/main" id="{1BC3C111-599E-4F09-9240-8AECACD3009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TextBox 20">
            <a:extLst>
              <a:ext uri="{FF2B5EF4-FFF2-40B4-BE49-F238E27FC236}">
                <a16:creationId xmlns:a16="http://schemas.microsoft.com/office/drawing/2014/main" id="{59933042-417E-4C5F-968E-5A10F2AAFF56}"/>
              </a:ext>
            </a:extLst>
          </p:cNvPr>
          <p:cNvSpPr txBox="1"/>
          <p:nvPr/>
        </p:nvSpPr>
        <p:spPr>
          <a:xfrm>
            <a:off x="1889760" y="4420425"/>
            <a:ext cx="5105400" cy="368755"/>
          </a:xfrm>
          <a:prstGeom prst="rect">
            <a:avLst/>
          </a:prstGeom>
          <a:noFill/>
        </p:spPr>
        <p:txBody>
          <a:bodyPr wrap="square">
            <a:spAutoFit/>
          </a:bodyPr>
          <a:lstStyle/>
          <a:p>
            <a:pPr marL="0" marR="0" algn="ctr">
              <a:lnSpc>
                <a:spcPct val="107000"/>
              </a:lnSpc>
              <a:spcBef>
                <a:spcPts val="0"/>
              </a:spcBef>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đeo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khẩu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5" name="Picture 4">
            <a:extLst>
              <a:ext uri="{FF2B5EF4-FFF2-40B4-BE49-F238E27FC236}">
                <a16:creationId xmlns:a16="http://schemas.microsoft.com/office/drawing/2014/main" id="{7188F72B-DFBF-4CDD-AD05-DA234A2A8429}"/>
              </a:ext>
            </a:extLst>
          </p:cNvPr>
          <p:cNvPicPr>
            <a:picLocks noChangeAspect="1"/>
          </p:cNvPicPr>
          <p:nvPr/>
        </p:nvPicPr>
        <p:blipFill>
          <a:blip r:embed="rId2"/>
          <a:stretch>
            <a:fillRect/>
          </a:stretch>
        </p:blipFill>
        <p:spPr>
          <a:xfrm>
            <a:off x="5577142" y="1675364"/>
            <a:ext cx="1993154" cy="2684300"/>
          </a:xfrm>
          <a:prstGeom prst="rect">
            <a:avLst/>
          </a:prstGeom>
        </p:spPr>
      </p:pic>
      <p:sp>
        <p:nvSpPr>
          <p:cNvPr id="6" name="TextBox 5">
            <a:extLst>
              <a:ext uri="{FF2B5EF4-FFF2-40B4-BE49-F238E27FC236}">
                <a16:creationId xmlns:a16="http://schemas.microsoft.com/office/drawing/2014/main" id="{D05CD4BE-0198-4CA8-9A64-FD0F7B6549D1}"/>
              </a:ext>
            </a:extLst>
          </p:cNvPr>
          <p:cNvSpPr txBox="1"/>
          <p:nvPr/>
        </p:nvSpPr>
        <p:spPr>
          <a:xfrm>
            <a:off x="1375091" y="2202418"/>
            <a:ext cx="3922846" cy="1200329"/>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Xem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link: </a:t>
            </a:r>
            <a:r>
              <a:rPr lang="en-US" dirty="0">
                <a:latin typeface="Times New Roman" panose="02020603050405020304" pitchFamily="18" charset="0"/>
                <a:cs typeface="Times New Roman" panose="02020603050405020304" pitchFamily="18" charset="0"/>
                <a:hlinkClick r:id="rId3"/>
              </a:rPr>
              <a:t>https://drive.google.com/file/d/19kaBigI5e2H_z1zuwaDt7MsxM9yM-Yi_/view?usp=sharing </a:t>
            </a:r>
            <a:endParaRPr lang="vi-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889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 name="CustomShape 4"/>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B9D097D8-C14B-44FC-ACBE-F04DD3020C0B}" type="slidenum">
              <a:rPr lang="en" sz="1000" b="0" strike="noStrike" spc="-1">
                <a:solidFill>
                  <a:srgbClr val="FFFFFF"/>
                </a:solidFill>
                <a:latin typeface="Oswald"/>
                <a:ea typeface="Oswald"/>
              </a:rPr>
              <a:t>29</a:t>
            </a:fld>
            <a:endParaRPr lang="en-US" sz="1000" b="0" strike="noStrike" spc="-1">
              <a:latin typeface="Arial"/>
            </a:endParaRPr>
          </a:p>
        </p:txBody>
      </p:sp>
      <p:sp>
        <p:nvSpPr>
          <p:cNvPr id="3" name="CustomShape 2">
            <a:extLst>
              <a:ext uri="{FF2B5EF4-FFF2-40B4-BE49-F238E27FC236}">
                <a16:creationId xmlns:a16="http://schemas.microsoft.com/office/drawing/2014/main" id="{62660C92-5B0C-4A91-9DB5-DD7C657256CB}"/>
              </a:ext>
            </a:extLst>
          </p:cNvPr>
          <p:cNvSpPr/>
          <p:nvPr/>
        </p:nvSpPr>
        <p:spPr>
          <a:xfrm>
            <a:off x="519545" y="979925"/>
            <a:ext cx="8153400" cy="34405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0" marR="0">
              <a:lnSpc>
                <a:spcPct val="150000"/>
              </a:lnSpc>
              <a:spcBef>
                <a:spcPts val="0"/>
              </a:spcBef>
              <a:spcAft>
                <a:spcPts val="0"/>
              </a:spcAft>
            </a:pPr>
            <a:r>
              <a:rPr lang="en-US" sz="2000" b="1" dirty="0" err="1">
                <a:solidFill>
                  <a:srgbClr val="00B0F0"/>
                </a:solidFill>
                <a:effectLst/>
                <a:latin typeface="Times New Roman" panose="02020603050405020304" pitchFamily="18" charset="0"/>
                <a:ea typeface="Calibri" panose="020F0502020204030204" pitchFamily="34" charset="0"/>
              </a:rPr>
              <a:t>Chạy</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ứng</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dụng</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thực</a:t>
            </a:r>
            <a:r>
              <a:rPr lang="en-US" sz="2000" b="1" dirty="0">
                <a:solidFill>
                  <a:srgbClr val="00B0F0"/>
                </a:solidFill>
                <a:effectLst/>
                <a:latin typeface="Times New Roman" panose="02020603050405020304" pitchFamily="18" charset="0"/>
                <a:ea typeface="Calibri" panose="020F0502020204030204" pitchFamily="34" charset="0"/>
              </a:rPr>
              <a:t> </a:t>
            </a:r>
            <a:r>
              <a:rPr lang="en-US" sz="2000" b="1" dirty="0" err="1">
                <a:solidFill>
                  <a:srgbClr val="00B0F0"/>
                </a:solidFill>
                <a:effectLst/>
                <a:latin typeface="Times New Roman" panose="02020603050405020304" pitchFamily="18" charset="0"/>
                <a:ea typeface="Calibri" panose="020F0502020204030204" pitchFamily="34" charset="0"/>
              </a:rPr>
              <a:t>nghiệm</a:t>
            </a:r>
            <a:endPar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CustomShape 1">
            <a:extLst>
              <a:ext uri="{FF2B5EF4-FFF2-40B4-BE49-F238E27FC236}">
                <a16:creationId xmlns:a16="http://schemas.microsoft.com/office/drawing/2014/main" id="{C073E385-9331-40E7-B310-EF26C7AA1E8D}"/>
              </a:ext>
            </a:extLst>
          </p:cNvPr>
          <p:cNvSpPr/>
          <p:nvPr/>
        </p:nvSpPr>
        <p:spPr>
          <a:xfrm>
            <a:off x="1142280" y="9144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US" sz="3200" b="1" dirty="0" err="1">
                <a:solidFill>
                  <a:srgbClr val="00B0F0"/>
                </a:solidFill>
                <a:effectLst/>
                <a:latin typeface="Times New Roman" panose="02020603050405020304" pitchFamily="18" charset="0"/>
                <a:ea typeface="Calibri" panose="020F0502020204030204" pitchFamily="34" charset="0"/>
              </a:rPr>
              <a:t>Xây</a:t>
            </a:r>
            <a:r>
              <a:rPr lang="en-US" sz="3200" b="1" dirty="0">
                <a:solidFill>
                  <a:srgbClr val="00B0F0"/>
                </a:solidFill>
                <a:effectLst/>
                <a:latin typeface="Times New Roman" panose="02020603050405020304" pitchFamily="18" charset="0"/>
                <a:ea typeface="Calibri" panose="020F0502020204030204" pitchFamily="34" charset="0"/>
              </a:rPr>
              <a:t> </a:t>
            </a:r>
            <a:r>
              <a:rPr lang="en-US" sz="3200" b="1" dirty="0" err="1">
                <a:solidFill>
                  <a:srgbClr val="00B0F0"/>
                </a:solidFill>
                <a:effectLst/>
                <a:latin typeface="Times New Roman" panose="02020603050405020304" pitchFamily="18" charset="0"/>
                <a:ea typeface="Calibri" panose="020F0502020204030204" pitchFamily="34" charset="0"/>
              </a:rPr>
              <a:t>dựng</a:t>
            </a:r>
            <a:r>
              <a:rPr lang="en-US" sz="3200" b="1" dirty="0">
                <a:solidFill>
                  <a:srgbClr val="00B0F0"/>
                </a:solidFill>
                <a:effectLst/>
                <a:latin typeface="Times New Roman" panose="02020603050405020304" pitchFamily="18" charset="0"/>
                <a:ea typeface="Calibri" panose="020F0502020204030204" pitchFamily="34" charset="0"/>
              </a:rPr>
              <a:t> </a:t>
            </a:r>
            <a:r>
              <a:rPr lang="en-US" sz="3200" b="1" dirty="0" err="1">
                <a:solidFill>
                  <a:srgbClr val="00B0F0"/>
                </a:solidFill>
                <a:effectLst/>
                <a:latin typeface="Times New Roman" panose="02020603050405020304" pitchFamily="18" charset="0"/>
                <a:ea typeface="Calibri" panose="020F0502020204030204" pitchFamily="34" charset="0"/>
              </a:rPr>
              <a:t>ứng</a:t>
            </a:r>
            <a:r>
              <a:rPr lang="en-US" sz="3200" b="1" dirty="0">
                <a:solidFill>
                  <a:srgbClr val="00B0F0"/>
                </a:solidFill>
                <a:effectLst/>
                <a:latin typeface="Times New Roman" panose="02020603050405020304" pitchFamily="18" charset="0"/>
                <a:ea typeface="Calibri" panose="020F0502020204030204" pitchFamily="34" charset="0"/>
              </a:rPr>
              <a:t> </a:t>
            </a:r>
            <a:r>
              <a:rPr lang="en-US" sz="3200" b="1" dirty="0" err="1">
                <a:solidFill>
                  <a:srgbClr val="00B0F0"/>
                </a:solidFill>
                <a:effectLst/>
                <a:latin typeface="Times New Roman" panose="02020603050405020304" pitchFamily="18" charset="0"/>
                <a:ea typeface="Calibri" panose="020F0502020204030204" pitchFamily="34" charset="0"/>
              </a:rPr>
              <a:t>dụng</a:t>
            </a:r>
            <a:endParaRPr lang="en-US" sz="3200" b="1" strike="noStrike" spc="-1" dirty="0">
              <a:solidFill>
                <a:srgbClr val="00B0F0"/>
              </a:solidFill>
              <a:latin typeface="Times New Roman" panose="02020603050405020304" pitchFamily="18" charset="0"/>
              <a:cs typeface="Times New Roman" panose="02020603050405020304" pitchFamily="18" charset="0"/>
            </a:endParaRPr>
          </a:p>
        </p:txBody>
      </p:sp>
      <p:grpSp>
        <p:nvGrpSpPr>
          <p:cNvPr id="13" name="Group 6">
            <a:extLst>
              <a:ext uri="{FF2B5EF4-FFF2-40B4-BE49-F238E27FC236}">
                <a16:creationId xmlns:a16="http://schemas.microsoft.com/office/drawing/2014/main" id="{8437C694-CF0D-4E42-ACF7-7E1B70C45A14}"/>
              </a:ext>
            </a:extLst>
          </p:cNvPr>
          <p:cNvGrpSpPr/>
          <p:nvPr/>
        </p:nvGrpSpPr>
        <p:grpSpPr>
          <a:xfrm>
            <a:off x="1995720" y="106418"/>
            <a:ext cx="808560" cy="808560"/>
            <a:chOff x="3229560" y="1003680"/>
            <a:chExt cx="808560" cy="808560"/>
          </a:xfrm>
        </p:grpSpPr>
        <p:sp>
          <p:nvSpPr>
            <p:cNvPr id="15" name="CustomShape 7">
              <a:extLst>
                <a:ext uri="{FF2B5EF4-FFF2-40B4-BE49-F238E27FC236}">
                  <a16:creationId xmlns:a16="http://schemas.microsoft.com/office/drawing/2014/main" id="{95F4A015-7CDD-498E-AA6F-0DB1BD22BD8E}"/>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6" name="CustomShape 8">
              <a:extLst>
                <a:ext uri="{FF2B5EF4-FFF2-40B4-BE49-F238E27FC236}">
                  <a16:creationId xmlns:a16="http://schemas.microsoft.com/office/drawing/2014/main" id="{23D0FF5A-F36F-4488-B7A8-55AA8CFD86B4}"/>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7" name="CustomShape 9">
              <a:extLst>
                <a:ext uri="{FF2B5EF4-FFF2-40B4-BE49-F238E27FC236}">
                  <a16:creationId xmlns:a16="http://schemas.microsoft.com/office/drawing/2014/main" id="{66814E81-B692-47DF-B4D1-33A04FA844AF}"/>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8" name="CustomShape 10">
              <a:extLst>
                <a:ext uri="{FF2B5EF4-FFF2-40B4-BE49-F238E27FC236}">
                  <a16:creationId xmlns:a16="http://schemas.microsoft.com/office/drawing/2014/main" id="{4BF4CDEE-D6DC-4BBC-BD4A-5A65DDBF2288}"/>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sp>
        <p:nvSpPr>
          <p:cNvPr id="4" name="Rectangle 2">
            <a:extLst>
              <a:ext uri="{FF2B5EF4-FFF2-40B4-BE49-F238E27FC236}">
                <a16:creationId xmlns:a16="http://schemas.microsoft.com/office/drawing/2014/main" id="{1BC3C111-599E-4F09-9240-8AECACD3009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7E555AFE-658C-4A93-A0D7-A74E5A0C2739}"/>
              </a:ext>
            </a:extLst>
          </p:cNvPr>
          <p:cNvSpPr txBox="1"/>
          <p:nvPr/>
        </p:nvSpPr>
        <p:spPr>
          <a:xfrm>
            <a:off x="519545" y="1514594"/>
            <a:ext cx="4572000" cy="369332"/>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Kết quả </a:t>
            </a:r>
            <a:r>
              <a:rPr lang="en-US" sz="1800" dirty="0" err="1">
                <a:effectLst/>
                <a:latin typeface="Times New Roman" panose="02020603050405020304" pitchFamily="18" charset="0"/>
                <a:ea typeface="Calibri" panose="020F0502020204030204" pitchFamily="34" charset="0"/>
              </a:rPr>
              <a:t>nhận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người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đeo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khẩu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trang</a:t>
            </a:r>
            <a:endParaRPr lang="en-US" dirty="0"/>
          </a:p>
        </p:txBody>
      </p:sp>
    </p:spTree>
    <p:extLst>
      <p:ext uri="{BB962C8B-B14F-4D97-AF65-F5344CB8AC3E}">
        <p14:creationId xmlns:p14="http://schemas.microsoft.com/office/powerpoint/2010/main" val="285894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8;p15"/>
          <p:cNvSpPr txBox="1">
            <a:spLocks/>
          </p:cNvSpPr>
          <p:nvPr/>
        </p:nvSpPr>
        <p:spPr>
          <a:xfrm>
            <a:off x="2630922" y="1670081"/>
            <a:ext cx="3526973" cy="12306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2pPr>
            <a:lvl3pPr marR="0" lvl="2"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3pPr>
            <a:lvl4pPr marR="0" lvl="3"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4pPr>
            <a:lvl5pPr marR="0" lvl="4"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5pPr>
            <a:lvl6pPr marR="0" lvl="5"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6pPr>
            <a:lvl7pPr marR="0" lvl="6"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7pPr>
            <a:lvl8pPr marR="0" lvl="7"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8pPr>
            <a:lvl9pPr marR="0" lvl="8"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9pPr>
          </a:lstStyle>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r>
              <a:rPr lang="en-US" sz="4800" dirty="0" err="1">
                <a:latin typeface="Times New Roman" panose="02020603050405020304" pitchFamily="18" charset="0"/>
                <a:cs typeface="Times New Roman" panose="02020603050405020304" pitchFamily="18" charset="0"/>
              </a:rPr>
              <a:t>Nội</a:t>
            </a:r>
            <a:r>
              <a:rPr lang="en-US" sz="4800" dirty="0">
                <a:latin typeface="Times New Roman" panose="02020603050405020304" pitchFamily="18" charset="0"/>
                <a:cs typeface="Times New Roman" panose="02020603050405020304" pitchFamily="18" charset="0"/>
              </a:rPr>
              <a:t> dung</a:t>
            </a:r>
          </a:p>
          <a:p>
            <a:endParaRPr lang="en-US" sz="2400" dirty="0">
              <a:latin typeface="Times New Roman" panose="02020603050405020304" pitchFamily="18" charset="0"/>
              <a:cs typeface="Times New Roman" panose="02020603050405020304" pitchFamily="18" charset="0"/>
            </a:endParaRPr>
          </a:p>
        </p:txBody>
      </p:sp>
      <p:sp>
        <p:nvSpPr>
          <p:cNvPr id="2" name="Rectangle 1"/>
          <p:cNvSpPr/>
          <p:nvPr/>
        </p:nvSpPr>
        <p:spPr>
          <a:xfrm>
            <a:off x="742017" y="2480950"/>
            <a:ext cx="6808306" cy="1938992"/>
          </a:xfrm>
          <a:prstGeom prst="rect">
            <a:avLst/>
          </a:prstGeom>
        </p:spPr>
        <p:txBody>
          <a:bodyPr wrap="square">
            <a:spAutoFit/>
          </a:bodyPr>
          <a:lstStyle/>
          <a:p>
            <a:pPr marL="2800350" lvl="5" indent="-285750">
              <a:buFont typeface="+mj-lt"/>
              <a:buAutoNum type="arabicPeriod"/>
            </a:pPr>
            <a:r>
              <a:rPr lang="en" sz="2400" b="1" dirty="0">
                <a:ln/>
                <a:solidFill>
                  <a:schemeClr val="accent3"/>
                </a:solidFill>
                <a:latin typeface="Times New Roman" panose="02020603050405020304" pitchFamily="18" charset="0"/>
                <a:cs typeface="Times New Roman" panose="02020603050405020304" pitchFamily="18" charset="0"/>
              </a:rPr>
              <a:t>Đặt vấn đề</a:t>
            </a:r>
          </a:p>
          <a:p>
            <a:pPr marL="2800350" lvl="5" indent="-285750">
              <a:buFont typeface="+mj-lt"/>
              <a:buAutoNum type="arabicPeriod"/>
            </a:pPr>
            <a:r>
              <a:rPr lang="en" sz="2400" b="1" dirty="0">
                <a:ln/>
                <a:solidFill>
                  <a:schemeClr val="accent3"/>
                </a:solidFill>
                <a:latin typeface="Times New Roman" panose="02020603050405020304" pitchFamily="18" charset="0"/>
                <a:cs typeface="Times New Roman" panose="02020603050405020304" pitchFamily="18" charset="0"/>
              </a:rPr>
              <a:t>Cở sở lý thuyết.</a:t>
            </a:r>
          </a:p>
          <a:p>
            <a:pPr marL="2800350" lvl="5" indent="-285750">
              <a:buFont typeface="+mj-lt"/>
              <a:buAutoNum type="arabicPeriod"/>
            </a:pPr>
            <a:r>
              <a:rPr lang="en-US" sz="2400" b="1" dirty="0" err="1">
                <a:ln/>
                <a:solidFill>
                  <a:schemeClr val="accent3"/>
                </a:solidFill>
                <a:latin typeface="Times New Roman" panose="02020603050405020304" pitchFamily="18" charset="0"/>
                <a:cs typeface="Times New Roman" panose="02020603050405020304" pitchFamily="18" charset="0"/>
              </a:rPr>
              <a:t>Quy</a:t>
            </a:r>
            <a:r>
              <a:rPr lang="en-US" sz="2400" b="1" dirty="0">
                <a:ln/>
                <a:solidFill>
                  <a:schemeClr val="accent3"/>
                </a:solidFill>
                <a:latin typeface="Times New Roman" panose="02020603050405020304" pitchFamily="18" charset="0"/>
                <a:cs typeface="Times New Roman" panose="02020603050405020304" pitchFamily="18" charset="0"/>
              </a:rPr>
              <a:t> </a:t>
            </a:r>
            <a:r>
              <a:rPr lang="en-US" sz="2400" b="1" dirty="0" err="1">
                <a:ln/>
                <a:solidFill>
                  <a:schemeClr val="accent3"/>
                </a:solidFill>
                <a:latin typeface="Times New Roman" panose="02020603050405020304" pitchFamily="18" charset="0"/>
                <a:cs typeface="Times New Roman" panose="02020603050405020304" pitchFamily="18" charset="0"/>
              </a:rPr>
              <a:t>trình</a:t>
            </a:r>
            <a:r>
              <a:rPr lang="en-US" sz="2400" b="1" dirty="0">
                <a:ln/>
                <a:solidFill>
                  <a:schemeClr val="accent3"/>
                </a:solidFill>
                <a:latin typeface="Times New Roman" panose="02020603050405020304" pitchFamily="18" charset="0"/>
                <a:cs typeface="Times New Roman" panose="02020603050405020304" pitchFamily="18" charset="0"/>
              </a:rPr>
              <a:t> </a:t>
            </a:r>
            <a:r>
              <a:rPr lang="en-US" sz="2400" b="1" dirty="0" err="1">
                <a:ln/>
                <a:solidFill>
                  <a:schemeClr val="accent3"/>
                </a:solidFill>
                <a:latin typeface="Times New Roman" panose="02020603050405020304" pitchFamily="18" charset="0"/>
                <a:cs typeface="Times New Roman" panose="02020603050405020304" pitchFamily="18" charset="0"/>
              </a:rPr>
              <a:t>thực</a:t>
            </a:r>
            <a:r>
              <a:rPr lang="en-US" sz="2400" b="1" dirty="0">
                <a:ln/>
                <a:solidFill>
                  <a:schemeClr val="accent3"/>
                </a:solidFill>
                <a:latin typeface="Times New Roman" panose="02020603050405020304" pitchFamily="18" charset="0"/>
                <a:cs typeface="Times New Roman" panose="02020603050405020304" pitchFamily="18" charset="0"/>
              </a:rPr>
              <a:t> </a:t>
            </a:r>
            <a:r>
              <a:rPr lang="en-US" sz="2400" b="1" dirty="0" err="1">
                <a:ln/>
                <a:solidFill>
                  <a:schemeClr val="accent3"/>
                </a:solidFill>
                <a:latin typeface="Times New Roman" panose="02020603050405020304" pitchFamily="18" charset="0"/>
                <a:cs typeface="Times New Roman" panose="02020603050405020304" pitchFamily="18" charset="0"/>
              </a:rPr>
              <a:t>hiện</a:t>
            </a:r>
            <a:r>
              <a:rPr lang="en-US" sz="2400" b="1" dirty="0">
                <a:ln/>
                <a:solidFill>
                  <a:schemeClr val="accent3"/>
                </a:solidFill>
                <a:latin typeface="Times New Roman" panose="02020603050405020304" pitchFamily="18" charset="0"/>
                <a:cs typeface="Times New Roman" panose="02020603050405020304" pitchFamily="18" charset="0"/>
              </a:rPr>
              <a:t>.</a:t>
            </a:r>
          </a:p>
          <a:p>
            <a:pPr marL="2800350" lvl="5" indent="-285750">
              <a:buFont typeface="+mj-lt"/>
              <a:buAutoNum type="arabicPeriod"/>
            </a:pPr>
            <a:r>
              <a:rPr lang="en-US" sz="2400" b="1" dirty="0" err="1">
                <a:ln/>
                <a:solidFill>
                  <a:schemeClr val="accent3"/>
                </a:solidFill>
                <a:latin typeface="Times New Roman" panose="02020603050405020304" pitchFamily="18" charset="0"/>
                <a:cs typeface="Times New Roman" panose="02020603050405020304" pitchFamily="18" charset="0"/>
              </a:rPr>
              <a:t>Kết</a:t>
            </a:r>
            <a:r>
              <a:rPr lang="en-US" sz="2400" b="1" dirty="0">
                <a:ln/>
                <a:solidFill>
                  <a:schemeClr val="accent3"/>
                </a:solidFill>
                <a:latin typeface="Times New Roman" panose="02020603050405020304" pitchFamily="18" charset="0"/>
                <a:cs typeface="Times New Roman" panose="02020603050405020304" pitchFamily="18" charset="0"/>
              </a:rPr>
              <a:t> </a:t>
            </a:r>
            <a:r>
              <a:rPr lang="en-US" sz="2400" b="1" dirty="0" err="1">
                <a:ln/>
                <a:solidFill>
                  <a:schemeClr val="accent3"/>
                </a:solidFill>
                <a:latin typeface="Times New Roman" panose="02020603050405020304" pitchFamily="18" charset="0"/>
                <a:cs typeface="Times New Roman" panose="02020603050405020304" pitchFamily="18" charset="0"/>
              </a:rPr>
              <a:t>luận</a:t>
            </a:r>
            <a:r>
              <a:rPr lang="en-US" sz="2400" b="1" dirty="0">
                <a:ln/>
                <a:solidFill>
                  <a:schemeClr val="accent3"/>
                </a:solidFill>
                <a:latin typeface="Times New Roman" panose="02020603050405020304" pitchFamily="18" charset="0"/>
                <a:cs typeface="Times New Roman" panose="02020603050405020304" pitchFamily="18" charset="0"/>
              </a:rPr>
              <a:t>.</a:t>
            </a:r>
          </a:p>
          <a:p>
            <a:pPr marL="2800350" lvl="5" indent="-285750">
              <a:buFont typeface="+mj-lt"/>
              <a:buAutoNum type="arabicPeriod"/>
            </a:pPr>
            <a:r>
              <a:rPr lang="en-US" sz="2400" b="1" dirty="0">
                <a:ln/>
                <a:solidFill>
                  <a:schemeClr val="accent3"/>
                </a:solidFill>
                <a:latin typeface="Times New Roman" panose="02020603050405020304" pitchFamily="18" charset="0"/>
                <a:cs typeface="Times New Roman" panose="02020603050405020304" pitchFamily="18" charset="0"/>
              </a:rPr>
              <a:t>Demo.</a:t>
            </a:r>
          </a:p>
        </p:txBody>
      </p:sp>
      <p:sp>
        <p:nvSpPr>
          <p:cNvPr id="15" name="CustomShape 4">
            <a:extLst>
              <a:ext uri="{FF2B5EF4-FFF2-40B4-BE49-F238E27FC236}">
                <a16:creationId xmlns:a16="http://schemas.microsoft.com/office/drawing/2014/main" id="{B2A2B90D-AD46-4EEE-9393-4B01B284D11C}"/>
              </a:ext>
            </a:extLst>
          </p:cNvPr>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634B36A3-9044-42B5-9DC7-6CA4303A7FA8}" type="slidenum">
              <a:rPr lang="en" sz="1000" b="0" strike="noStrike" spc="-1">
                <a:solidFill>
                  <a:srgbClr val="FFFFFF"/>
                </a:solidFill>
                <a:latin typeface="Oswald"/>
                <a:ea typeface="Oswald"/>
              </a:rPr>
              <a:t>3</a:t>
            </a:fld>
            <a:endParaRPr lang="en-US" sz="1000" b="0" strike="noStrike" spc="-1" dirty="0">
              <a:latin typeface="Arial"/>
            </a:endParaRPr>
          </a:p>
        </p:txBody>
      </p:sp>
    </p:spTree>
    <p:extLst>
      <p:ext uri="{BB962C8B-B14F-4D97-AF65-F5344CB8AC3E}">
        <p14:creationId xmlns:p14="http://schemas.microsoft.com/office/powerpoint/2010/main" val="160603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1" name="CustomShape 1"/>
          <p:cNvSpPr/>
          <p:nvPr/>
        </p:nvSpPr>
        <p:spPr>
          <a:xfrm>
            <a:off x="480060" y="3412800"/>
            <a:ext cx="7042500" cy="1158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r">
              <a:lnSpc>
                <a:spcPct val="100000"/>
              </a:lnSpc>
              <a:tabLst>
                <a:tab pos="0" algn="l"/>
              </a:tabLst>
            </a:pPr>
            <a:r>
              <a:rPr lang="en" sz="5400" b="1" spc="-1" dirty="0">
                <a:solidFill>
                  <a:srgbClr val="002060"/>
                </a:solidFill>
                <a:latin typeface="Times New Roman" panose="02020603050405020304" pitchFamily="18" charset="0"/>
                <a:cs typeface="Times New Roman" panose="02020603050405020304" pitchFamily="18" charset="0"/>
              </a:rPr>
              <a:t>Kết luận và kiến nghị</a:t>
            </a:r>
            <a:endParaRPr lang="en-US" sz="5400" b="0" strike="noStrike" spc="-1" dirty="0">
              <a:solidFill>
                <a:srgbClr val="002060"/>
              </a:solidFill>
              <a:latin typeface="Times New Roman" panose="02020603050405020304" pitchFamily="18" charset="0"/>
              <a:cs typeface="Times New Roman" panose="02020603050405020304" pitchFamily="18" charset="0"/>
            </a:endParaRPr>
          </a:p>
        </p:txBody>
      </p:sp>
      <p:sp>
        <p:nvSpPr>
          <p:cNvPr id="1712" name="CustomShape 2"/>
          <p:cNvSpPr/>
          <p:nvPr/>
        </p:nvSpPr>
        <p:spPr>
          <a:xfrm>
            <a:off x="2309400" y="4059360"/>
            <a:ext cx="5213160" cy="783360"/>
          </a:xfrm>
          <a:prstGeom prst="rect">
            <a:avLst/>
          </a:prstGeom>
          <a:noFill/>
          <a:ln>
            <a:noFill/>
          </a:ln>
        </p:spPr>
        <p:style>
          <a:lnRef idx="0">
            <a:scrgbClr r="0" g="0" b="0"/>
          </a:lnRef>
          <a:fillRef idx="0">
            <a:scrgbClr r="0" g="0" b="0"/>
          </a:fillRef>
          <a:effectRef idx="0">
            <a:scrgbClr r="0" g="0" b="0"/>
          </a:effectRef>
          <a:fontRef idx="minor"/>
        </p:style>
      </p:sp>
      <p:sp>
        <p:nvSpPr>
          <p:cNvPr id="1713" name="CustomShape 3"/>
          <p:cNvSpPr/>
          <p:nvPr/>
        </p:nvSpPr>
        <p:spPr>
          <a:xfrm>
            <a:off x="7416720" y="3661920"/>
            <a:ext cx="1758960" cy="120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 sz="12000" b="1" strike="noStrike" spc="-1" dirty="0">
                <a:solidFill>
                  <a:srgbClr val="3C78D8"/>
                </a:solidFill>
                <a:latin typeface="Oswald"/>
              </a:rPr>
              <a:t>4</a:t>
            </a:r>
            <a:endParaRPr lang="en-US" sz="12000" b="0" strike="noStrike" spc="-1" dirty="0">
              <a:latin typeface="Arial"/>
            </a:endParaRPr>
          </a:p>
        </p:txBody>
      </p:sp>
      <p:sp>
        <p:nvSpPr>
          <p:cNvPr id="1714" name="CustomShape 4"/>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6C3D5D6A-2565-45F0-9F9D-AFBA4D5B01A3}" type="slidenum">
              <a:rPr lang="en" sz="1000" b="0" strike="noStrike" spc="-1">
                <a:solidFill>
                  <a:srgbClr val="FFFFFF"/>
                </a:solidFill>
                <a:latin typeface="Oswald"/>
                <a:ea typeface="Oswald"/>
              </a:rPr>
              <a:t>30</a:t>
            </a:fld>
            <a:endParaRPr lang="en-US" sz="1000" b="0" strike="noStrike" spc="-1">
              <a:latin typeface="Arial"/>
            </a:endParaRPr>
          </a:p>
        </p:txBody>
      </p:sp>
    </p:spTree>
    <p:extLst>
      <p:ext uri="{BB962C8B-B14F-4D97-AF65-F5344CB8AC3E}">
        <p14:creationId xmlns:p14="http://schemas.microsoft.com/office/powerpoint/2010/main" val="82443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CustomShape 1"/>
          <p:cNvSpPr/>
          <p:nvPr/>
        </p:nvSpPr>
        <p:spPr>
          <a:xfrm>
            <a:off x="1047600" y="29088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US" sz="3200" b="1" dirty="0">
                <a:solidFill>
                  <a:srgbClr val="00B0F0"/>
                </a:solidFill>
                <a:effectLst/>
                <a:latin typeface="Times New Roman" panose="02020603050405020304" pitchFamily="18" charset="0"/>
                <a:ea typeface="Calibri" panose="020F0502020204030204" pitchFamily="34" charset="0"/>
              </a:rPr>
              <a:t>Kết </a:t>
            </a:r>
            <a:r>
              <a:rPr lang="en-US" sz="3200" b="1" dirty="0" err="1">
                <a:solidFill>
                  <a:srgbClr val="00B0F0"/>
                </a:solidFill>
                <a:effectLst/>
                <a:latin typeface="Times New Roman" panose="02020603050405020304" pitchFamily="18" charset="0"/>
                <a:ea typeface="Calibri" panose="020F0502020204030204" pitchFamily="34" charset="0"/>
              </a:rPr>
              <a:t>luận</a:t>
            </a:r>
            <a:endParaRPr lang="en-US" sz="3200" b="1" strike="noStrike" spc="-1" dirty="0">
              <a:solidFill>
                <a:srgbClr val="00B0F0"/>
              </a:solidFill>
              <a:latin typeface="Times New Roman" panose="02020603050405020304" pitchFamily="18" charset="0"/>
              <a:cs typeface="Times New Roman" panose="02020603050405020304" pitchFamily="18" charset="0"/>
            </a:endParaRPr>
          </a:p>
        </p:txBody>
      </p:sp>
      <p:sp>
        <p:nvSpPr>
          <p:cNvPr id="1709" name="CustomShape 2"/>
          <p:cNvSpPr/>
          <p:nvPr/>
        </p:nvSpPr>
        <p:spPr>
          <a:xfrm>
            <a:off x="1101240" y="954791"/>
            <a:ext cx="6558868" cy="3592362"/>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spcBef>
                <a:spcPts val="601"/>
              </a:spcBef>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Kết quả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thấy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đeo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khẩu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MobileNetV2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khuôn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video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khuôn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đeo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khẩu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khuôn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nhằm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phục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F0,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sớm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bùng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kịp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b="0" strike="noStrike" spc="-1" dirty="0">
              <a:latin typeface="Arial"/>
            </a:endParaRPr>
          </a:p>
        </p:txBody>
      </p:sp>
      <p:sp>
        <p:nvSpPr>
          <p:cNvPr id="1710" name="CustomShape 3"/>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23B8D6C8-E598-4705-8C63-3E8F80A603B8}" type="slidenum">
              <a:rPr lang="en" sz="1000" b="0" strike="noStrike" spc="-1">
                <a:solidFill>
                  <a:srgbClr val="FFFFFF"/>
                </a:solidFill>
                <a:latin typeface="Oswald"/>
                <a:ea typeface="Oswald"/>
              </a:rPr>
              <a:t>31</a:t>
            </a:fld>
            <a:endParaRPr lang="en-US" sz="1000" b="0" strike="noStrike" spc="-1">
              <a:latin typeface="Arial"/>
            </a:endParaRPr>
          </a:p>
        </p:txBody>
      </p:sp>
      <p:grpSp>
        <p:nvGrpSpPr>
          <p:cNvPr id="164" name="Group 6">
            <a:extLst>
              <a:ext uri="{FF2B5EF4-FFF2-40B4-BE49-F238E27FC236}">
                <a16:creationId xmlns:a16="http://schemas.microsoft.com/office/drawing/2014/main" id="{B3B264EE-9FA7-42D6-972B-8018DA0301BB}"/>
              </a:ext>
            </a:extLst>
          </p:cNvPr>
          <p:cNvGrpSpPr/>
          <p:nvPr/>
        </p:nvGrpSpPr>
        <p:grpSpPr>
          <a:xfrm>
            <a:off x="2840582" y="276427"/>
            <a:ext cx="808560" cy="808560"/>
            <a:chOff x="3229560" y="1003680"/>
            <a:chExt cx="808560" cy="808560"/>
          </a:xfrm>
        </p:grpSpPr>
        <p:sp>
          <p:nvSpPr>
            <p:cNvPr id="165" name="CustomShape 7">
              <a:extLst>
                <a:ext uri="{FF2B5EF4-FFF2-40B4-BE49-F238E27FC236}">
                  <a16:creationId xmlns:a16="http://schemas.microsoft.com/office/drawing/2014/main" id="{5B8B95AE-C727-4F74-80F1-A5CFA30C6E1C}"/>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66" name="CustomShape 8">
              <a:extLst>
                <a:ext uri="{FF2B5EF4-FFF2-40B4-BE49-F238E27FC236}">
                  <a16:creationId xmlns:a16="http://schemas.microsoft.com/office/drawing/2014/main" id="{EF013A60-809B-4DA8-A1AE-4DCDE18648AB}"/>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67" name="CustomShape 9">
              <a:extLst>
                <a:ext uri="{FF2B5EF4-FFF2-40B4-BE49-F238E27FC236}">
                  <a16:creationId xmlns:a16="http://schemas.microsoft.com/office/drawing/2014/main" id="{5F42697B-AA60-4110-8D7D-16EDBC81DEEA}"/>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68" name="CustomShape 10">
              <a:extLst>
                <a:ext uri="{FF2B5EF4-FFF2-40B4-BE49-F238E27FC236}">
                  <a16:creationId xmlns:a16="http://schemas.microsoft.com/office/drawing/2014/main" id="{D353D4DF-7592-4423-B8D3-63E4CADD69B8}"/>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98496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 name="CustomShape 4"/>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B9D097D8-C14B-44FC-ACBE-F04DD3020C0B}" type="slidenum">
              <a:rPr lang="en" sz="1000" b="0" strike="noStrike" spc="-1">
                <a:solidFill>
                  <a:srgbClr val="FFFFFF"/>
                </a:solidFill>
                <a:latin typeface="Oswald"/>
                <a:ea typeface="Oswald"/>
              </a:rPr>
              <a:t>32</a:t>
            </a:fld>
            <a:endParaRPr lang="en-US" sz="1000" b="0" strike="noStrike" spc="-1">
              <a:latin typeface="Arial"/>
            </a:endParaRPr>
          </a:p>
        </p:txBody>
      </p:sp>
      <p:sp>
        <p:nvSpPr>
          <p:cNvPr id="3" name="CustomShape 2">
            <a:extLst>
              <a:ext uri="{FF2B5EF4-FFF2-40B4-BE49-F238E27FC236}">
                <a16:creationId xmlns:a16="http://schemas.microsoft.com/office/drawing/2014/main" id="{62660C92-5B0C-4A91-9DB5-DD7C657256CB}"/>
              </a:ext>
            </a:extLst>
          </p:cNvPr>
          <p:cNvSpPr/>
          <p:nvPr/>
        </p:nvSpPr>
        <p:spPr>
          <a:xfrm>
            <a:off x="957474" y="648812"/>
            <a:ext cx="8153400" cy="470511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0" marR="0">
              <a:lnSpc>
                <a:spcPct val="150000"/>
              </a:lnSpc>
              <a:spcBef>
                <a:spcPts val="0"/>
              </a:spcBef>
              <a:spcAft>
                <a:spcPts val="0"/>
              </a:spcAft>
            </a:pPr>
            <a:r>
              <a:rPr lang="en-US" sz="2000" b="1" dirty="0" err="1">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Hạn</a:t>
            </a:r>
            <a:r>
              <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chế</a:t>
            </a:r>
            <a:endPar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khuôn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kết quả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khuôn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đúng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Tx/>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khuôn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đeo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khẩu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vẫn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khuôn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lần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07000"/>
              </a:lnSpc>
              <a:spcBef>
                <a:spcPts val="0"/>
              </a:spcBef>
              <a:spcAft>
                <a:spcPts val="800"/>
              </a:spcAft>
            </a:pPr>
            <a:r>
              <a:rPr lang="en-US" sz="2000" b="1" dirty="0" err="1">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Hướng</a:t>
            </a:r>
            <a:r>
              <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lai</a:t>
            </a:r>
            <a:endPar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Xây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dựng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khuôn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Huấn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luyện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đeo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khẩu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kênh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đeo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khuôn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đeo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khẩu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trùng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nhớ</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chạy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web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đám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mây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endParaRPr lang="en-US" sz="20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CustomShape 1">
            <a:extLst>
              <a:ext uri="{FF2B5EF4-FFF2-40B4-BE49-F238E27FC236}">
                <a16:creationId xmlns:a16="http://schemas.microsoft.com/office/drawing/2014/main" id="{C073E385-9331-40E7-B310-EF26C7AA1E8D}"/>
              </a:ext>
            </a:extLst>
          </p:cNvPr>
          <p:cNvSpPr/>
          <p:nvPr/>
        </p:nvSpPr>
        <p:spPr>
          <a:xfrm>
            <a:off x="1142280" y="9144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US" sz="3200" b="1" dirty="0" err="1">
                <a:solidFill>
                  <a:srgbClr val="00B0F0"/>
                </a:solidFill>
                <a:effectLst/>
                <a:latin typeface="Times New Roman" panose="02020603050405020304" pitchFamily="18" charset="0"/>
                <a:ea typeface="Calibri" panose="020F0502020204030204" pitchFamily="34" charset="0"/>
              </a:rPr>
              <a:t>Kiến</a:t>
            </a:r>
            <a:r>
              <a:rPr lang="en-US" sz="3200" b="1" dirty="0">
                <a:solidFill>
                  <a:srgbClr val="00B0F0"/>
                </a:solidFill>
                <a:effectLst/>
                <a:latin typeface="Times New Roman" panose="02020603050405020304" pitchFamily="18" charset="0"/>
                <a:ea typeface="Calibri" panose="020F0502020204030204" pitchFamily="34" charset="0"/>
              </a:rPr>
              <a:t> </a:t>
            </a:r>
            <a:r>
              <a:rPr lang="en-US" sz="3200" b="1" dirty="0" err="1">
                <a:solidFill>
                  <a:srgbClr val="00B0F0"/>
                </a:solidFill>
                <a:effectLst/>
                <a:latin typeface="Times New Roman" panose="02020603050405020304" pitchFamily="18" charset="0"/>
                <a:ea typeface="Calibri" panose="020F0502020204030204" pitchFamily="34" charset="0"/>
              </a:rPr>
              <a:t>nghị</a:t>
            </a:r>
            <a:endParaRPr lang="en-US" sz="3200" b="1" strike="noStrike" spc="-1" dirty="0">
              <a:solidFill>
                <a:srgbClr val="00B0F0"/>
              </a:solidFill>
              <a:latin typeface="Times New Roman" panose="02020603050405020304" pitchFamily="18" charset="0"/>
              <a:cs typeface="Times New Roman" panose="02020603050405020304" pitchFamily="18" charset="0"/>
            </a:endParaRPr>
          </a:p>
        </p:txBody>
      </p:sp>
      <p:grpSp>
        <p:nvGrpSpPr>
          <p:cNvPr id="13" name="Group 6">
            <a:extLst>
              <a:ext uri="{FF2B5EF4-FFF2-40B4-BE49-F238E27FC236}">
                <a16:creationId xmlns:a16="http://schemas.microsoft.com/office/drawing/2014/main" id="{8437C694-CF0D-4E42-ACF7-7E1B70C45A14}"/>
              </a:ext>
            </a:extLst>
          </p:cNvPr>
          <p:cNvGrpSpPr/>
          <p:nvPr/>
        </p:nvGrpSpPr>
        <p:grpSpPr>
          <a:xfrm>
            <a:off x="2856780" y="91440"/>
            <a:ext cx="808560" cy="808560"/>
            <a:chOff x="3229560" y="1003680"/>
            <a:chExt cx="808560" cy="808560"/>
          </a:xfrm>
        </p:grpSpPr>
        <p:sp>
          <p:nvSpPr>
            <p:cNvPr id="15" name="CustomShape 7">
              <a:extLst>
                <a:ext uri="{FF2B5EF4-FFF2-40B4-BE49-F238E27FC236}">
                  <a16:creationId xmlns:a16="http://schemas.microsoft.com/office/drawing/2014/main" id="{95F4A015-7CDD-498E-AA6F-0DB1BD22BD8E}"/>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6" name="CustomShape 8">
              <a:extLst>
                <a:ext uri="{FF2B5EF4-FFF2-40B4-BE49-F238E27FC236}">
                  <a16:creationId xmlns:a16="http://schemas.microsoft.com/office/drawing/2014/main" id="{23D0FF5A-F36F-4488-B7A8-55AA8CFD86B4}"/>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7" name="CustomShape 9">
              <a:extLst>
                <a:ext uri="{FF2B5EF4-FFF2-40B4-BE49-F238E27FC236}">
                  <a16:creationId xmlns:a16="http://schemas.microsoft.com/office/drawing/2014/main" id="{66814E81-B692-47DF-B4D1-33A04FA844AF}"/>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8" name="CustomShape 10">
              <a:extLst>
                <a:ext uri="{FF2B5EF4-FFF2-40B4-BE49-F238E27FC236}">
                  <a16:creationId xmlns:a16="http://schemas.microsoft.com/office/drawing/2014/main" id="{4BF4CDEE-D6DC-4BBC-BD4A-5A65DDBF2288}"/>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sp>
        <p:nvSpPr>
          <p:cNvPr id="4" name="Rectangle 2">
            <a:extLst>
              <a:ext uri="{FF2B5EF4-FFF2-40B4-BE49-F238E27FC236}">
                <a16:creationId xmlns:a16="http://schemas.microsoft.com/office/drawing/2014/main" id="{1BC3C111-599E-4F09-9240-8AECACD3009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32407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 name="CustomShape 4"/>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B9D097D8-C14B-44FC-ACBE-F04DD3020C0B}" type="slidenum">
              <a:rPr lang="en" sz="1000" b="0" strike="noStrike" spc="-1">
                <a:solidFill>
                  <a:srgbClr val="FFFFFF"/>
                </a:solidFill>
                <a:latin typeface="Oswald"/>
                <a:ea typeface="Oswald"/>
              </a:rPr>
              <a:t>33</a:t>
            </a:fld>
            <a:endParaRPr lang="en-US" sz="1000" b="0" strike="noStrike" spc="-1">
              <a:latin typeface="Arial"/>
            </a:endParaRPr>
          </a:p>
        </p:txBody>
      </p:sp>
      <p:sp>
        <p:nvSpPr>
          <p:cNvPr id="3" name="CustomShape 2">
            <a:extLst>
              <a:ext uri="{FF2B5EF4-FFF2-40B4-BE49-F238E27FC236}">
                <a16:creationId xmlns:a16="http://schemas.microsoft.com/office/drawing/2014/main" id="{62660C92-5B0C-4A91-9DB5-DD7C657256CB}"/>
              </a:ext>
            </a:extLst>
          </p:cNvPr>
          <p:cNvSpPr/>
          <p:nvPr/>
        </p:nvSpPr>
        <p:spPr>
          <a:xfrm>
            <a:off x="519545" y="979925"/>
            <a:ext cx="8153400" cy="34405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Phạm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(2020).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khẩu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sâu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MobileNetV2,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khoa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30/09/2020.</a:t>
            </a:r>
          </a:p>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Bùi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Minh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(2020).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đeo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khẩu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phòng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COVID-19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OpenCV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Keras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10/09/2021,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https://pivietnam.com.vn/he-thong-canh-bao-deo-khau-trang-phong-chong-dich-covid-19-don-gian-voi-opencv-va-keras-pivietnam-com-vn-mlab-vn.html</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u="none" strike="noStrike"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Chandrika Deb (2020). Face-Mask-Detection, 10/09/2021,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&lt;</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https://github.com/chandrikadeb7/Face-Mask-Detection</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&gt;</a:t>
            </a: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12" name="CustomShape 1">
            <a:extLst>
              <a:ext uri="{FF2B5EF4-FFF2-40B4-BE49-F238E27FC236}">
                <a16:creationId xmlns:a16="http://schemas.microsoft.com/office/drawing/2014/main" id="{C073E385-9331-40E7-B310-EF26C7AA1E8D}"/>
              </a:ext>
            </a:extLst>
          </p:cNvPr>
          <p:cNvSpPr/>
          <p:nvPr/>
        </p:nvSpPr>
        <p:spPr>
          <a:xfrm>
            <a:off x="1142280" y="9144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US" sz="3200" b="1" strike="noStrike" spc="-1" dirty="0" err="1">
                <a:solidFill>
                  <a:srgbClr val="00B0F0"/>
                </a:solidFill>
                <a:latin typeface="Times New Roman" panose="02020603050405020304" pitchFamily="18" charset="0"/>
                <a:cs typeface="Times New Roman" panose="02020603050405020304" pitchFamily="18" charset="0"/>
              </a:rPr>
              <a:t>Tài</a:t>
            </a:r>
            <a:r>
              <a:rPr lang="en-US" sz="3200" b="1" strike="noStrike" spc="-1" dirty="0">
                <a:solidFill>
                  <a:srgbClr val="00B0F0"/>
                </a:solidFill>
                <a:latin typeface="Times New Roman" panose="02020603050405020304" pitchFamily="18" charset="0"/>
                <a:cs typeface="Times New Roman" panose="02020603050405020304" pitchFamily="18" charset="0"/>
              </a:rPr>
              <a:t> </a:t>
            </a:r>
            <a:r>
              <a:rPr lang="en-US" sz="3200" b="1" strike="noStrike" spc="-1" dirty="0" err="1">
                <a:solidFill>
                  <a:srgbClr val="00B0F0"/>
                </a:solidFill>
                <a:latin typeface="Times New Roman" panose="02020603050405020304" pitchFamily="18" charset="0"/>
                <a:cs typeface="Times New Roman" panose="02020603050405020304" pitchFamily="18" charset="0"/>
              </a:rPr>
              <a:t>liệu</a:t>
            </a:r>
            <a:r>
              <a:rPr lang="en-US" sz="3200" b="1" strike="noStrike" spc="-1" dirty="0">
                <a:solidFill>
                  <a:srgbClr val="00B0F0"/>
                </a:solidFill>
                <a:latin typeface="Times New Roman" panose="02020603050405020304" pitchFamily="18" charset="0"/>
                <a:cs typeface="Times New Roman" panose="02020603050405020304" pitchFamily="18" charset="0"/>
              </a:rPr>
              <a:t> </a:t>
            </a:r>
            <a:r>
              <a:rPr lang="en-US" sz="3200" b="1" strike="noStrike" spc="-1" dirty="0" err="1">
                <a:solidFill>
                  <a:srgbClr val="00B0F0"/>
                </a:solidFill>
                <a:latin typeface="Times New Roman" panose="02020603050405020304" pitchFamily="18" charset="0"/>
                <a:cs typeface="Times New Roman" panose="02020603050405020304" pitchFamily="18" charset="0"/>
              </a:rPr>
              <a:t>tham</a:t>
            </a:r>
            <a:r>
              <a:rPr lang="en-US" sz="3200" b="1" strike="noStrike" spc="-1" dirty="0">
                <a:solidFill>
                  <a:srgbClr val="00B0F0"/>
                </a:solidFill>
                <a:latin typeface="Times New Roman" panose="02020603050405020304" pitchFamily="18" charset="0"/>
                <a:cs typeface="Times New Roman" panose="02020603050405020304" pitchFamily="18" charset="0"/>
              </a:rPr>
              <a:t> </a:t>
            </a:r>
            <a:r>
              <a:rPr lang="en-US" sz="3200" b="1" strike="noStrike" spc="-1" dirty="0" err="1">
                <a:solidFill>
                  <a:srgbClr val="00B0F0"/>
                </a:solidFill>
                <a:latin typeface="Times New Roman" panose="02020603050405020304" pitchFamily="18" charset="0"/>
                <a:cs typeface="Times New Roman" panose="02020603050405020304" pitchFamily="18" charset="0"/>
              </a:rPr>
              <a:t>khảo</a:t>
            </a:r>
            <a:endParaRPr lang="en-US" sz="3200" b="1" strike="noStrike" spc="-1" dirty="0">
              <a:solidFill>
                <a:srgbClr val="00B0F0"/>
              </a:solidFill>
              <a:latin typeface="Times New Roman" panose="02020603050405020304" pitchFamily="18" charset="0"/>
              <a:cs typeface="Times New Roman" panose="02020603050405020304" pitchFamily="18" charset="0"/>
            </a:endParaRPr>
          </a:p>
        </p:txBody>
      </p:sp>
      <p:grpSp>
        <p:nvGrpSpPr>
          <p:cNvPr id="13" name="Group 6">
            <a:extLst>
              <a:ext uri="{FF2B5EF4-FFF2-40B4-BE49-F238E27FC236}">
                <a16:creationId xmlns:a16="http://schemas.microsoft.com/office/drawing/2014/main" id="{8437C694-CF0D-4E42-ACF7-7E1B70C45A14}"/>
              </a:ext>
            </a:extLst>
          </p:cNvPr>
          <p:cNvGrpSpPr/>
          <p:nvPr/>
        </p:nvGrpSpPr>
        <p:grpSpPr>
          <a:xfrm>
            <a:off x="2140500" y="92217"/>
            <a:ext cx="808560" cy="808560"/>
            <a:chOff x="3229560" y="1003680"/>
            <a:chExt cx="808560" cy="808560"/>
          </a:xfrm>
        </p:grpSpPr>
        <p:sp>
          <p:nvSpPr>
            <p:cNvPr id="15" name="CustomShape 7">
              <a:extLst>
                <a:ext uri="{FF2B5EF4-FFF2-40B4-BE49-F238E27FC236}">
                  <a16:creationId xmlns:a16="http://schemas.microsoft.com/office/drawing/2014/main" id="{95F4A015-7CDD-498E-AA6F-0DB1BD22BD8E}"/>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6" name="CustomShape 8">
              <a:extLst>
                <a:ext uri="{FF2B5EF4-FFF2-40B4-BE49-F238E27FC236}">
                  <a16:creationId xmlns:a16="http://schemas.microsoft.com/office/drawing/2014/main" id="{23D0FF5A-F36F-4488-B7A8-55AA8CFD86B4}"/>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7" name="CustomShape 9">
              <a:extLst>
                <a:ext uri="{FF2B5EF4-FFF2-40B4-BE49-F238E27FC236}">
                  <a16:creationId xmlns:a16="http://schemas.microsoft.com/office/drawing/2014/main" id="{66814E81-B692-47DF-B4D1-33A04FA844AF}"/>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8" name="CustomShape 10">
              <a:extLst>
                <a:ext uri="{FF2B5EF4-FFF2-40B4-BE49-F238E27FC236}">
                  <a16:creationId xmlns:a16="http://schemas.microsoft.com/office/drawing/2014/main" id="{4BF4CDEE-D6DC-4BBC-BD4A-5A65DDBF2288}"/>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sp>
        <p:nvSpPr>
          <p:cNvPr id="4" name="Rectangle 2">
            <a:extLst>
              <a:ext uri="{FF2B5EF4-FFF2-40B4-BE49-F238E27FC236}">
                <a16:creationId xmlns:a16="http://schemas.microsoft.com/office/drawing/2014/main" id="{1BC3C111-599E-4F09-9240-8AECACD3009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09640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 name="CustomShape 4"/>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B9D097D8-C14B-44FC-ACBE-F04DD3020C0B}" type="slidenum">
              <a:rPr lang="en" sz="1000" b="0" strike="noStrike" spc="-1">
                <a:solidFill>
                  <a:srgbClr val="FFFFFF"/>
                </a:solidFill>
                <a:latin typeface="Oswald"/>
                <a:ea typeface="Oswald"/>
              </a:rPr>
              <a:t>34</a:t>
            </a:fld>
            <a:endParaRPr lang="en-US" sz="1000" b="0" strike="noStrike" spc="-1">
              <a:latin typeface="Arial"/>
            </a:endParaRPr>
          </a:p>
        </p:txBody>
      </p:sp>
      <p:sp>
        <p:nvSpPr>
          <p:cNvPr id="3" name="CustomShape 2">
            <a:extLst>
              <a:ext uri="{FF2B5EF4-FFF2-40B4-BE49-F238E27FC236}">
                <a16:creationId xmlns:a16="http://schemas.microsoft.com/office/drawing/2014/main" id="{62660C92-5B0C-4A91-9DB5-DD7C657256CB}"/>
              </a:ext>
            </a:extLst>
          </p:cNvPr>
          <p:cNvSpPr/>
          <p:nvPr/>
        </p:nvSpPr>
        <p:spPr>
          <a:xfrm>
            <a:off x="519545" y="979925"/>
            <a:ext cx="8153400" cy="34405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Nguyễn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Thanh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Huyền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(2021). [CNN Architecture series #1]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MobileNets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gọn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nhẹ</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mobile applications, 15/10/2021,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https://viblo.asia/p/cnn-architecture-series-1-mobilenets-mo-hinh-gon-nhe-cho-mobile-applications-1VgZvJV1ZAw</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[5]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StudyIT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Administrator (2020).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AI 01 - NET of CNN]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MobileNETs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hiểu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15/10/2021,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https://blog.studyit.dev/2020/10/tam-ly-ai-01-net-of-cnn-mobilenets-la.html</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 Vietnam Vaccine JSC (2021). VIRUS CORONA 2019 (COVID 19, SARS COV 2): NGUYÊN NHÂN &amp; TRIỆU CHỨNG, 25/11/2021,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&lt;</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https://vnvc.vn/virus-corona-2019/#ftoc-heading-2</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&gt;</a:t>
            </a: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 </a:t>
            </a:r>
          </a:p>
        </p:txBody>
      </p:sp>
      <p:sp>
        <p:nvSpPr>
          <p:cNvPr id="12" name="CustomShape 1">
            <a:extLst>
              <a:ext uri="{FF2B5EF4-FFF2-40B4-BE49-F238E27FC236}">
                <a16:creationId xmlns:a16="http://schemas.microsoft.com/office/drawing/2014/main" id="{C073E385-9331-40E7-B310-EF26C7AA1E8D}"/>
              </a:ext>
            </a:extLst>
          </p:cNvPr>
          <p:cNvSpPr/>
          <p:nvPr/>
        </p:nvSpPr>
        <p:spPr>
          <a:xfrm>
            <a:off x="1142280" y="9144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US" sz="3200" b="1" strike="noStrike" spc="-1" dirty="0" err="1">
                <a:solidFill>
                  <a:srgbClr val="00B0F0"/>
                </a:solidFill>
                <a:latin typeface="Times New Roman" panose="02020603050405020304" pitchFamily="18" charset="0"/>
                <a:cs typeface="Times New Roman" panose="02020603050405020304" pitchFamily="18" charset="0"/>
              </a:rPr>
              <a:t>Tài</a:t>
            </a:r>
            <a:r>
              <a:rPr lang="en-US" sz="3200" b="1" strike="noStrike" spc="-1" dirty="0">
                <a:solidFill>
                  <a:srgbClr val="00B0F0"/>
                </a:solidFill>
                <a:latin typeface="Times New Roman" panose="02020603050405020304" pitchFamily="18" charset="0"/>
                <a:cs typeface="Times New Roman" panose="02020603050405020304" pitchFamily="18" charset="0"/>
              </a:rPr>
              <a:t> </a:t>
            </a:r>
            <a:r>
              <a:rPr lang="en-US" sz="3200" b="1" strike="noStrike" spc="-1" dirty="0" err="1">
                <a:solidFill>
                  <a:srgbClr val="00B0F0"/>
                </a:solidFill>
                <a:latin typeface="Times New Roman" panose="02020603050405020304" pitchFamily="18" charset="0"/>
                <a:cs typeface="Times New Roman" panose="02020603050405020304" pitchFamily="18" charset="0"/>
              </a:rPr>
              <a:t>liệu</a:t>
            </a:r>
            <a:r>
              <a:rPr lang="en-US" sz="3200" b="1" strike="noStrike" spc="-1" dirty="0">
                <a:solidFill>
                  <a:srgbClr val="00B0F0"/>
                </a:solidFill>
                <a:latin typeface="Times New Roman" panose="02020603050405020304" pitchFamily="18" charset="0"/>
                <a:cs typeface="Times New Roman" panose="02020603050405020304" pitchFamily="18" charset="0"/>
              </a:rPr>
              <a:t> </a:t>
            </a:r>
            <a:r>
              <a:rPr lang="en-US" sz="3200" b="1" strike="noStrike" spc="-1" dirty="0" err="1">
                <a:solidFill>
                  <a:srgbClr val="00B0F0"/>
                </a:solidFill>
                <a:latin typeface="Times New Roman" panose="02020603050405020304" pitchFamily="18" charset="0"/>
                <a:cs typeface="Times New Roman" panose="02020603050405020304" pitchFamily="18" charset="0"/>
              </a:rPr>
              <a:t>tham</a:t>
            </a:r>
            <a:r>
              <a:rPr lang="en-US" sz="3200" b="1" strike="noStrike" spc="-1" dirty="0">
                <a:solidFill>
                  <a:srgbClr val="00B0F0"/>
                </a:solidFill>
                <a:latin typeface="Times New Roman" panose="02020603050405020304" pitchFamily="18" charset="0"/>
                <a:cs typeface="Times New Roman" panose="02020603050405020304" pitchFamily="18" charset="0"/>
              </a:rPr>
              <a:t> </a:t>
            </a:r>
            <a:r>
              <a:rPr lang="en-US" sz="3200" b="1" strike="noStrike" spc="-1" dirty="0" err="1">
                <a:solidFill>
                  <a:srgbClr val="00B0F0"/>
                </a:solidFill>
                <a:latin typeface="Times New Roman" panose="02020603050405020304" pitchFamily="18" charset="0"/>
                <a:cs typeface="Times New Roman" panose="02020603050405020304" pitchFamily="18" charset="0"/>
              </a:rPr>
              <a:t>khảo</a:t>
            </a:r>
            <a:endParaRPr lang="en-US" sz="3200" b="1" strike="noStrike" spc="-1" dirty="0">
              <a:solidFill>
                <a:srgbClr val="00B0F0"/>
              </a:solidFill>
              <a:latin typeface="Times New Roman" panose="02020603050405020304" pitchFamily="18" charset="0"/>
              <a:cs typeface="Times New Roman" panose="02020603050405020304" pitchFamily="18" charset="0"/>
            </a:endParaRPr>
          </a:p>
        </p:txBody>
      </p:sp>
      <p:grpSp>
        <p:nvGrpSpPr>
          <p:cNvPr id="13" name="Group 6">
            <a:extLst>
              <a:ext uri="{FF2B5EF4-FFF2-40B4-BE49-F238E27FC236}">
                <a16:creationId xmlns:a16="http://schemas.microsoft.com/office/drawing/2014/main" id="{8437C694-CF0D-4E42-ACF7-7E1B70C45A14}"/>
              </a:ext>
            </a:extLst>
          </p:cNvPr>
          <p:cNvGrpSpPr/>
          <p:nvPr/>
        </p:nvGrpSpPr>
        <p:grpSpPr>
          <a:xfrm>
            <a:off x="2140500" y="92217"/>
            <a:ext cx="808560" cy="808560"/>
            <a:chOff x="3229560" y="1003680"/>
            <a:chExt cx="808560" cy="808560"/>
          </a:xfrm>
        </p:grpSpPr>
        <p:sp>
          <p:nvSpPr>
            <p:cNvPr id="15" name="CustomShape 7">
              <a:extLst>
                <a:ext uri="{FF2B5EF4-FFF2-40B4-BE49-F238E27FC236}">
                  <a16:creationId xmlns:a16="http://schemas.microsoft.com/office/drawing/2014/main" id="{95F4A015-7CDD-498E-AA6F-0DB1BD22BD8E}"/>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6" name="CustomShape 8">
              <a:extLst>
                <a:ext uri="{FF2B5EF4-FFF2-40B4-BE49-F238E27FC236}">
                  <a16:creationId xmlns:a16="http://schemas.microsoft.com/office/drawing/2014/main" id="{23D0FF5A-F36F-4488-B7A8-55AA8CFD86B4}"/>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7" name="CustomShape 9">
              <a:extLst>
                <a:ext uri="{FF2B5EF4-FFF2-40B4-BE49-F238E27FC236}">
                  <a16:creationId xmlns:a16="http://schemas.microsoft.com/office/drawing/2014/main" id="{66814E81-B692-47DF-B4D1-33A04FA844AF}"/>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8" name="CustomShape 10">
              <a:extLst>
                <a:ext uri="{FF2B5EF4-FFF2-40B4-BE49-F238E27FC236}">
                  <a16:creationId xmlns:a16="http://schemas.microsoft.com/office/drawing/2014/main" id="{4BF4CDEE-D6DC-4BBC-BD4A-5A65DDBF2288}"/>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sp>
        <p:nvSpPr>
          <p:cNvPr id="4" name="Rectangle 2">
            <a:extLst>
              <a:ext uri="{FF2B5EF4-FFF2-40B4-BE49-F238E27FC236}">
                <a16:creationId xmlns:a16="http://schemas.microsoft.com/office/drawing/2014/main" id="{1BC3C111-599E-4F09-9240-8AECACD3009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41976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CustomShape 1"/>
          <p:cNvSpPr/>
          <p:nvPr/>
        </p:nvSpPr>
        <p:spPr>
          <a:xfrm>
            <a:off x="2948808" y="186687"/>
            <a:ext cx="3246384"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 sz="3200" b="1" spc="-1" dirty="0">
                <a:solidFill>
                  <a:srgbClr val="00CEF6"/>
                </a:solidFill>
                <a:latin typeface="Times New Roman" panose="02020603050405020304" pitchFamily="18" charset="0"/>
                <a:cs typeface="Times New Roman" panose="02020603050405020304" pitchFamily="18" charset="0"/>
              </a:rPr>
              <a:t>Kết luận </a:t>
            </a:r>
            <a:endParaRPr lang="en-US" sz="3200" b="0" strike="noStrike" spc="-1" dirty="0">
              <a:latin typeface="Times New Roman" panose="02020603050405020304" pitchFamily="18" charset="0"/>
              <a:cs typeface="Times New Roman" panose="02020603050405020304" pitchFamily="18" charset="0"/>
            </a:endParaRPr>
          </a:p>
        </p:txBody>
      </p:sp>
      <p:sp>
        <p:nvSpPr>
          <p:cNvPr id="1710" name="CustomShape 3"/>
          <p:cNvSpPr/>
          <p:nvPr/>
        </p:nvSpPr>
        <p:spPr>
          <a:xfrm>
            <a:off x="8269246" y="482742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23B8D6C8-E598-4705-8C63-3E8F80A603B8}" type="slidenum">
              <a:rPr lang="en" sz="1000" b="0" strike="noStrike" spc="-1">
                <a:solidFill>
                  <a:srgbClr val="FFFFFF"/>
                </a:solidFill>
                <a:latin typeface="Oswald"/>
                <a:ea typeface="Oswald"/>
              </a:rPr>
              <a:t>35</a:t>
            </a:fld>
            <a:endParaRPr lang="en-US" sz="1000" b="0" strike="noStrike" spc="-1">
              <a:latin typeface="Arial"/>
            </a:endParaRPr>
          </a:p>
        </p:txBody>
      </p:sp>
      <p:grpSp>
        <p:nvGrpSpPr>
          <p:cNvPr id="450" name="Group 6">
            <a:extLst>
              <a:ext uri="{FF2B5EF4-FFF2-40B4-BE49-F238E27FC236}">
                <a16:creationId xmlns:a16="http://schemas.microsoft.com/office/drawing/2014/main" id="{52266CBB-F8F4-42E8-995C-68280AB87E6D}"/>
              </a:ext>
            </a:extLst>
          </p:cNvPr>
          <p:cNvGrpSpPr/>
          <p:nvPr/>
        </p:nvGrpSpPr>
        <p:grpSpPr>
          <a:xfrm>
            <a:off x="2382737" y="185587"/>
            <a:ext cx="808560" cy="808560"/>
            <a:chOff x="3229560" y="1003680"/>
            <a:chExt cx="808560" cy="808560"/>
          </a:xfrm>
        </p:grpSpPr>
        <p:sp>
          <p:nvSpPr>
            <p:cNvPr id="451" name="CustomShape 7">
              <a:extLst>
                <a:ext uri="{FF2B5EF4-FFF2-40B4-BE49-F238E27FC236}">
                  <a16:creationId xmlns:a16="http://schemas.microsoft.com/office/drawing/2014/main" id="{03B11287-4E2D-4E62-915C-F81BC3AC5A1C}"/>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452" name="CustomShape 8">
              <a:extLst>
                <a:ext uri="{FF2B5EF4-FFF2-40B4-BE49-F238E27FC236}">
                  <a16:creationId xmlns:a16="http://schemas.microsoft.com/office/drawing/2014/main" id="{655DD979-1DC3-4004-9205-D6944879504C}"/>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453" name="CustomShape 9">
              <a:extLst>
                <a:ext uri="{FF2B5EF4-FFF2-40B4-BE49-F238E27FC236}">
                  <a16:creationId xmlns:a16="http://schemas.microsoft.com/office/drawing/2014/main" id="{1B38EBE5-945B-4018-AB34-69A6B56387E5}"/>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454" name="CustomShape 10">
              <a:extLst>
                <a:ext uri="{FF2B5EF4-FFF2-40B4-BE49-F238E27FC236}">
                  <a16:creationId xmlns:a16="http://schemas.microsoft.com/office/drawing/2014/main" id="{D9863EFF-1F87-4529-BDE0-E5E403B5629F}"/>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sp>
        <p:nvSpPr>
          <p:cNvPr id="150" name="CustomShape 2">
            <a:extLst>
              <a:ext uri="{FF2B5EF4-FFF2-40B4-BE49-F238E27FC236}">
                <a16:creationId xmlns:a16="http://schemas.microsoft.com/office/drawing/2014/main" id="{7CD62F1F-7353-46DA-BCB6-E367DDD0EC5F}"/>
              </a:ext>
            </a:extLst>
          </p:cNvPr>
          <p:cNvSpPr/>
          <p:nvPr/>
        </p:nvSpPr>
        <p:spPr>
          <a:xfrm>
            <a:off x="1669473" y="1137242"/>
            <a:ext cx="5434896" cy="89803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102960">
              <a:lnSpc>
                <a:spcPct val="100000"/>
              </a:lnSpc>
              <a:spcBef>
                <a:spcPts val="601"/>
              </a:spcBef>
              <a:buClr>
                <a:srgbClr val="28324A"/>
              </a:buClr>
            </a:pPr>
            <a:endParaRPr lang="en" sz="2000" spc="-1" dirty="0">
              <a:solidFill>
                <a:srgbClr val="28324A"/>
              </a:solidFill>
              <a:latin typeface="Times New Roman" panose="02020603050405020304" pitchFamily="18" charset="0"/>
              <a:ea typeface="Source Sans Pro"/>
              <a:cs typeface="Times New Roman" panose="02020603050405020304" pitchFamily="18" charset="0"/>
            </a:endParaRPr>
          </a:p>
        </p:txBody>
      </p:sp>
      <p:sp>
        <p:nvSpPr>
          <p:cNvPr id="13" name="TextBox 12">
            <a:extLst>
              <a:ext uri="{FF2B5EF4-FFF2-40B4-BE49-F238E27FC236}">
                <a16:creationId xmlns:a16="http://schemas.microsoft.com/office/drawing/2014/main" id="{1C0DC411-1AA0-44AC-9C7D-0366C4E93191}"/>
              </a:ext>
            </a:extLst>
          </p:cNvPr>
          <p:cNvSpPr txBox="1"/>
          <p:nvPr/>
        </p:nvSpPr>
        <p:spPr>
          <a:xfrm>
            <a:off x="1076633" y="759959"/>
            <a:ext cx="7669160" cy="369332"/>
          </a:xfrm>
          <a:prstGeom prst="rect">
            <a:avLst/>
          </a:prstGeom>
          <a:noFill/>
        </p:spPr>
        <p:txBody>
          <a:bodyPr wrap="square">
            <a:spAutoFit/>
          </a:bodyPr>
          <a:lstStyle/>
          <a:p>
            <a:r>
              <a:rPr lang="en-US" b="1" dirty="0" err="1"/>
              <a:t>Hạn</a:t>
            </a:r>
            <a:r>
              <a:rPr lang="en-US" b="1" dirty="0"/>
              <a:t> </a:t>
            </a:r>
            <a:r>
              <a:rPr lang="en-US" b="1" dirty="0" err="1"/>
              <a:t>chế</a:t>
            </a:r>
            <a:r>
              <a:rPr lang="en-US" b="1" dirty="0"/>
              <a:t>:</a:t>
            </a:r>
          </a:p>
        </p:txBody>
      </p:sp>
      <p:grpSp>
        <p:nvGrpSpPr>
          <p:cNvPr id="14" name="Google Shape;1145;p41">
            <a:extLst>
              <a:ext uri="{FF2B5EF4-FFF2-40B4-BE49-F238E27FC236}">
                <a16:creationId xmlns:a16="http://schemas.microsoft.com/office/drawing/2014/main" id="{9DBF32B8-4F4D-49FC-AA55-EA58E2053001}"/>
              </a:ext>
            </a:extLst>
          </p:cNvPr>
          <p:cNvGrpSpPr/>
          <p:nvPr/>
        </p:nvGrpSpPr>
        <p:grpSpPr>
          <a:xfrm>
            <a:off x="696669" y="742517"/>
            <a:ext cx="377657" cy="316820"/>
            <a:chOff x="9901824" y="937343"/>
            <a:chExt cx="744273" cy="793950"/>
          </a:xfrm>
        </p:grpSpPr>
        <p:grpSp>
          <p:nvGrpSpPr>
            <p:cNvPr id="15" name="Google Shape;1146;p41">
              <a:extLst>
                <a:ext uri="{FF2B5EF4-FFF2-40B4-BE49-F238E27FC236}">
                  <a16:creationId xmlns:a16="http://schemas.microsoft.com/office/drawing/2014/main" id="{FB40384B-D2C6-4F3F-80B9-ED8854C13C4A}"/>
                </a:ext>
              </a:extLst>
            </p:cNvPr>
            <p:cNvGrpSpPr/>
            <p:nvPr/>
          </p:nvGrpSpPr>
          <p:grpSpPr>
            <a:xfrm>
              <a:off x="9901824" y="937343"/>
              <a:ext cx="744273" cy="793950"/>
              <a:chOff x="9901824" y="937343"/>
              <a:chExt cx="744273" cy="793950"/>
            </a:xfrm>
          </p:grpSpPr>
          <p:sp>
            <p:nvSpPr>
              <p:cNvPr id="23" name="Google Shape;1147;p41">
                <a:extLst>
                  <a:ext uri="{FF2B5EF4-FFF2-40B4-BE49-F238E27FC236}">
                    <a16:creationId xmlns:a16="http://schemas.microsoft.com/office/drawing/2014/main" id="{B0F71832-1C37-4474-B136-95BA58B5010E}"/>
                  </a:ext>
                </a:extLst>
              </p:cNvPr>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1148;p41">
                <a:extLst>
                  <a:ext uri="{FF2B5EF4-FFF2-40B4-BE49-F238E27FC236}">
                    <a16:creationId xmlns:a16="http://schemas.microsoft.com/office/drawing/2014/main" id="{F9EBE344-011E-4E5B-8819-353BDC3A0A07}"/>
                  </a:ext>
                </a:extLst>
              </p:cNvPr>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 name="Google Shape;1149;p41">
                <a:extLst>
                  <a:ext uri="{FF2B5EF4-FFF2-40B4-BE49-F238E27FC236}">
                    <a16:creationId xmlns:a16="http://schemas.microsoft.com/office/drawing/2014/main" id="{90EAAA94-1E9F-4E63-B207-57874CB5FCF9}"/>
                  </a:ext>
                </a:extLst>
              </p:cNvPr>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 name="Google Shape;1150;p41">
                <a:extLst>
                  <a:ext uri="{FF2B5EF4-FFF2-40B4-BE49-F238E27FC236}">
                    <a16:creationId xmlns:a16="http://schemas.microsoft.com/office/drawing/2014/main" id="{4D1EAEE9-0C3C-4B12-897F-C5F0500EDF82}"/>
                  </a:ext>
                </a:extLst>
              </p:cNvPr>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 name="Google Shape;1151;p41">
                <a:extLst>
                  <a:ext uri="{FF2B5EF4-FFF2-40B4-BE49-F238E27FC236}">
                    <a16:creationId xmlns:a16="http://schemas.microsoft.com/office/drawing/2014/main" id="{D2E7E539-B59B-44EA-8BA9-0D08E479809A}"/>
                  </a:ext>
                </a:extLst>
              </p:cNvPr>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8" name="Google Shape;1152;p41">
                <a:extLst>
                  <a:ext uri="{FF2B5EF4-FFF2-40B4-BE49-F238E27FC236}">
                    <a16:creationId xmlns:a16="http://schemas.microsoft.com/office/drawing/2014/main" id="{1DD944A2-073F-44A6-A7A4-78435989FF5F}"/>
                  </a:ext>
                </a:extLst>
              </p:cNvPr>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1153;p41">
                <a:extLst>
                  <a:ext uri="{FF2B5EF4-FFF2-40B4-BE49-F238E27FC236}">
                    <a16:creationId xmlns:a16="http://schemas.microsoft.com/office/drawing/2014/main" id="{132BE8B6-3DE7-4169-AE4D-174DAB65B700}"/>
                  </a:ext>
                </a:extLst>
              </p:cNvPr>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0" name="Google Shape;1154;p41">
                <a:extLst>
                  <a:ext uri="{FF2B5EF4-FFF2-40B4-BE49-F238E27FC236}">
                    <a16:creationId xmlns:a16="http://schemas.microsoft.com/office/drawing/2014/main" id="{7B64CD71-FB9E-4B76-B782-FA3E658EF0A5}"/>
                  </a:ext>
                </a:extLst>
              </p:cNvPr>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 name="Google Shape;1155;p41">
                <a:extLst>
                  <a:ext uri="{FF2B5EF4-FFF2-40B4-BE49-F238E27FC236}">
                    <a16:creationId xmlns:a16="http://schemas.microsoft.com/office/drawing/2014/main" id="{88A87B4C-1634-48AA-8C69-A3DFEFB4D4E4}"/>
                  </a:ext>
                </a:extLst>
              </p:cNvPr>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2" name="Google Shape;1156;p41">
                <a:extLst>
                  <a:ext uri="{FF2B5EF4-FFF2-40B4-BE49-F238E27FC236}">
                    <a16:creationId xmlns:a16="http://schemas.microsoft.com/office/drawing/2014/main" id="{2EED2904-2174-4344-9BE2-D439DD4693D0}"/>
                  </a:ext>
                </a:extLst>
              </p:cNvPr>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7" name="Google Shape;1157;p41">
              <a:extLst>
                <a:ext uri="{FF2B5EF4-FFF2-40B4-BE49-F238E27FC236}">
                  <a16:creationId xmlns:a16="http://schemas.microsoft.com/office/drawing/2014/main" id="{5DC88A2D-1269-4FD0-988F-7802C02EAD76}"/>
                </a:ext>
              </a:extLst>
            </p:cNvPr>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158;p41">
              <a:extLst>
                <a:ext uri="{FF2B5EF4-FFF2-40B4-BE49-F238E27FC236}">
                  <a16:creationId xmlns:a16="http://schemas.microsoft.com/office/drawing/2014/main" id="{64781BEB-65BE-4FBD-B12F-0DF092B7F7DC}"/>
                </a:ext>
              </a:extLst>
            </p:cNvPr>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9" name="Google Shape;1159;p41">
              <a:extLst>
                <a:ext uri="{FF2B5EF4-FFF2-40B4-BE49-F238E27FC236}">
                  <a16:creationId xmlns:a16="http://schemas.microsoft.com/office/drawing/2014/main" id="{BEAAE03A-5B4E-47FE-B693-725C82D33D41}"/>
                </a:ext>
              </a:extLst>
            </p:cNvPr>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160;p41">
              <a:extLst>
                <a:ext uri="{FF2B5EF4-FFF2-40B4-BE49-F238E27FC236}">
                  <a16:creationId xmlns:a16="http://schemas.microsoft.com/office/drawing/2014/main" id="{064743F0-3D48-4363-833F-7920AEF03BC1}"/>
                </a:ext>
              </a:extLst>
            </p:cNvPr>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161;p41">
              <a:extLst>
                <a:ext uri="{FF2B5EF4-FFF2-40B4-BE49-F238E27FC236}">
                  <a16:creationId xmlns:a16="http://schemas.microsoft.com/office/drawing/2014/main" id="{E5A059BA-31CA-45FF-8582-EBCCFF7AC2F4}"/>
                </a:ext>
              </a:extLst>
            </p:cNvPr>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162;p41">
              <a:extLst>
                <a:ext uri="{FF2B5EF4-FFF2-40B4-BE49-F238E27FC236}">
                  <a16:creationId xmlns:a16="http://schemas.microsoft.com/office/drawing/2014/main" id="{3FBACFF9-5693-48E9-92F0-5F6EE7A09F58}"/>
                </a:ext>
              </a:extLst>
            </p:cNvPr>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87" name="TextBox 86">
            <a:extLst>
              <a:ext uri="{FF2B5EF4-FFF2-40B4-BE49-F238E27FC236}">
                <a16:creationId xmlns:a16="http://schemas.microsoft.com/office/drawing/2014/main" id="{AD12910B-BDB6-451B-8247-5EB355C07C2D}"/>
              </a:ext>
            </a:extLst>
          </p:cNvPr>
          <p:cNvSpPr txBox="1"/>
          <p:nvPr/>
        </p:nvSpPr>
        <p:spPr>
          <a:xfrm>
            <a:off x="1166366" y="1179894"/>
            <a:ext cx="7102880" cy="1893339"/>
          </a:xfrm>
          <a:prstGeom prst="rect">
            <a:avLst/>
          </a:prstGeom>
          <a:noFill/>
        </p:spPr>
        <p:txBody>
          <a:bodyPr wrap="square">
            <a:spAutoFit/>
          </a:bodyPr>
          <a:lstStyle/>
          <a:p>
            <a:pPr>
              <a:lnSpc>
                <a:spcPct val="150000"/>
              </a:lnSpc>
            </a:pPr>
            <a:r>
              <a:rPr lang="vi-VN" sz="1600" dirty="0" err="1"/>
              <a:t>Model</a:t>
            </a:r>
            <a:r>
              <a:rPr lang="vi-VN" sz="1600" dirty="0"/>
              <a:t> </a:t>
            </a:r>
            <a:r>
              <a:rPr lang="vi-VN" sz="1600" dirty="0" err="1"/>
              <a:t>xử</a:t>
            </a:r>
            <a:r>
              <a:rPr lang="vi-VN" sz="1600" dirty="0"/>
              <a:t> </a:t>
            </a:r>
            <a:r>
              <a:rPr lang="vi-VN" sz="1600" dirty="0" err="1"/>
              <a:t>lý</a:t>
            </a:r>
            <a:r>
              <a:rPr lang="vi-VN" sz="1600" dirty="0"/>
              <a:t> </a:t>
            </a:r>
            <a:r>
              <a:rPr lang="vi-VN" sz="1600" dirty="0" err="1"/>
              <a:t>trích</a:t>
            </a:r>
            <a:r>
              <a:rPr lang="vi-VN" sz="1600" dirty="0"/>
              <a:t> </a:t>
            </a:r>
            <a:r>
              <a:rPr lang="vi-VN" sz="1600" dirty="0" err="1"/>
              <a:t>xuất</a:t>
            </a:r>
            <a:r>
              <a:rPr lang="vi-VN" sz="1600" dirty="0"/>
              <a:t> </a:t>
            </a:r>
            <a:r>
              <a:rPr lang="vi-VN" sz="1600" dirty="0" err="1"/>
              <a:t>các</a:t>
            </a:r>
            <a:r>
              <a:rPr lang="vi-VN" sz="1600" dirty="0"/>
              <a:t> </a:t>
            </a:r>
            <a:r>
              <a:rPr lang="vi-VN" sz="1600" dirty="0" err="1"/>
              <a:t>vùng</a:t>
            </a:r>
            <a:r>
              <a:rPr lang="vi-VN" sz="1600" dirty="0"/>
              <a:t> thông tin chưa </a:t>
            </a:r>
            <a:r>
              <a:rPr lang="vi-VN" sz="1600" dirty="0" err="1"/>
              <a:t>được</a:t>
            </a:r>
            <a:r>
              <a:rPr lang="vi-VN" sz="1600" dirty="0"/>
              <a:t> </a:t>
            </a:r>
            <a:r>
              <a:rPr lang="vi-VN" sz="1600" dirty="0" err="1"/>
              <a:t>chuẩn</a:t>
            </a:r>
            <a:r>
              <a:rPr lang="vi-VN" sz="1600" dirty="0"/>
              <a:t> </a:t>
            </a:r>
            <a:r>
              <a:rPr lang="vi-VN" sz="1600" dirty="0" err="1"/>
              <a:t>xác</a:t>
            </a:r>
            <a:r>
              <a:rPr lang="vi-VN" sz="1600" dirty="0"/>
              <a:t>.</a:t>
            </a:r>
          </a:p>
          <a:p>
            <a:pPr>
              <a:lnSpc>
                <a:spcPct val="150000"/>
              </a:lnSpc>
            </a:pPr>
            <a:r>
              <a:rPr lang="vi-VN" sz="1600" dirty="0" err="1"/>
              <a:t>Chỉ</a:t>
            </a:r>
            <a:r>
              <a:rPr lang="vi-VN" sz="1600" dirty="0"/>
              <a:t> </a:t>
            </a:r>
            <a:r>
              <a:rPr lang="vi-VN" sz="1600" dirty="0" err="1"/>
              <a:t>xử</a:t>
            </a:r>
            <a:r>
              <a:rPr lang="vi-VN" sz="1600" dirty="0"/>
              <a:t> </a:t>
            </a:r>
            <a:r>
              <a:rPr lang="vi-VN" sz="1600" dirty="0" err="1"/>
              <a:t>lý</a:t>
            </a:r>
            <a:r>
              <a:rPr lang="vi-VN" sz="1600" dirty="0"/>
              <a:t> </a:t>
            </a:r>
            <a:r>
              <a:rPr lang="vi-VN" sz="1600" dirty="0" err="1"/>
              <a:t>tốt</a:t>
            </a:r>
            <a:r>
              <a:rPr lang="vi-VN" sz="1600" dirty="0"/>
              <a:t> trên </a:t>
            </a:r>
            <a:r>
              <a:rPr lang="vi-VN" sz="1600" dirty="0" err="1"/>
              <a:t>các</a:t>
            </a:r>
            <a:r>
              <a:rPr lang="vi-VN" sz="1600" dirty="0"/>
              <a:t> </a:t>
            </a:r>
            <a:r>
              <a:rPr lang="vi-VN" sz="1600" dirty="0" err="1"/>
              <a:t>loại</a:t>
            </a:r>
            <a:r>
              <a:rPr lang="vi-VN" sz="1600" dirty="0"/>
              <a:t> </a:t>
            </a:r>
            <a:r>
              <a:rPr lang="vi-VN" sz="1600" dirty="0" err="1"/>
              <a:t>hóa</a:t>
            </a:r>
            <a:r>
              <a:rPr lang="vi-VN" sz="1600" dirty="0"/>
              <a:t> đơn </a:t>
            </a:r>
            <a:r>
              <a:rPr lang="vi-VN" sz="1600" dirty="0" err="1"/>
              <a:t>đã</a:t>
            </a:r>
            <a:r>
              <a:rPr lang="vi-VN" sz="1600" dirty="0"/>
              <a:t> </a:t>
            </a:r>
            <a:r>
              <a:rPr lang="vi-VN" sz="1600" dirty="0" err="1"/>
              <a:t>được</a:t>
            </a:r>
            <a:r>
              <a:rPr lang="vi-VN" sz="1600" dirty="0"/>
              <a:t> </a:t>
            </a:r>
            <a:r>
              <a:rPr lang="vi-VN" sz="1600" dirty="0" err="1"/>
              <a:t>train</a:t>
            </a:r>
            <a:r>
              <a:rPr lang="vi-VN" sz="1600" dirty="0"/>
              <a:t> </a:t>
            </a:r>
            <a:r>
              <a:rPr lang="vi-VN" sz="1600" dirty="0" err="1"/>
              <a:t>và</a:t>
            </a:r>
            <a:r>
              <a:rPr lang="vi-VN" sz="1600" dirty="0"/>
              <a:t> </a:t>
            </a:r>
            <a:r>
              <a:rPr lang="vi-VN" sz="1600" dirty="0" err="1"/>
              <a:t>một</a:t>
            </a:r>
            <a:r>
              <a:rPr lang="vi-VN" sz="1600" dirty="0"/>
              <a:t> </a:t>
            </a:r>
            <a:r>
              <a:rPr lang="vi-VN" sz="1600" dirty="0" err="1"/>
              <a:t>số</a:t>
            </a:r>
            <a:r>
              <a:rPr lang="vi-VN" sz="1600" dirty="0"/>
              <a:t> </a:t>
            </a:r>
            <a:r>
              <a:rPr lang="vi-VN" sz="1600" dirty="0" err="1"/>
              <a:t>loại</a:t>
            </a:r>
            <a:r>
              <a:rPr lang="vi-VN" sz="1600" dirty="0"/>
              <a:t> </a:t>
            </a:r>
            <a:r>
              <a:rPr lang="vi-VN" sz="1600" dirty="0" err="1"/>
              <a:t>hóa</a:t>
            </a:r>
            <a:r>
              <a:rPr lang="vi-VN" sz="1600" dirty="0"/>
              <a:t> đơn </a:t>
            </a:r>
            <a:r>
              <a:rPr lang="vi-VN" sz="1600" dirty="0" err="1"/>
              <a:t>ngoài</a:t>
            </a:r>
            <a:r>
              <a:rPr lang="vi-VN" sz="1600" dirty="0"/>
              <a:t> </a:t>
            </a:r>
            <a:r>
              <a:rPr lang="vi-VN" sz="1600" dirty="0" err="1"/>
              <a:t>có</a:t>
            </a:r>
            <a:r>
              <a:rPr lang="vi-VN" sz="1600" dirty="0"/>
              <a:t> </a:t>
            </a:r>
            <a:r>
              <a:rPr lang="vi-VN" sz="1600" dirty="0" err="1"/>
              <a:t>cấu</a:t>
            </a:r>
            <a:r>
              <a:rPr lang="vi-VN" sz="1600" dirty="0"/>
              <a:t> </a:t>
            </a:r>
            <a:r>
              <a:rPr lang="vi-VN" sz="1600" dirty="0" err="1"/>
              <a:t>trúc</a:t>
            </a:r>
            <a:r>
              <a:rPr lang="vi-VN" sz="1600" dirty="0"/>
              <a:t> </a:t>
            </a:r>
            <a:r>
              <a:rPr lang="vi-VN" sz="1600" dirty="0" err="1"/>
              <a:t>trình</a:t>
            </a:r>
            <a:r>
              <a:rPr lang="vi-VN" sz="1600" dirty="0"/>
              <a:t> </a:t>
            </a:r>
            <a:r>
              <a:rPr lang="vi-VN" sz="1600" dirty="0" err="1"/>
              <a:t>bày</a:t>
            </a:r>
            <a:r>
              <a:rPr lang="vi-VN" sz="1600" dirty="0"/>
              <a:t> thông tin tương </a:t>
            </a:r>
            <a:r>
              <a:rPr lang="vi-VN" sz="1600" dirty="0" err="1"/>
              <a:t>tự</a:t>
            </a:r>
            <a:r>
              <a:rPr lang="vi-VN" sz="1600" dirty="0"/>
              <a:t>.</a:t>
            </a:r>
          </a:p>
          <a:p>
            <a:pPr>
              <a:lnSpc>
                <a:spcPct val="150000"/>
              </a:lnSpc>
            </a:pPr>
            <a:r>
              <a:rPr lang="vi-VN" sz="1600" dirty="0" err="1"/>
              <a:t>Xử</a:t>
            </a:r>
            <a:r>
              <a:rPr lang="vi-VN" sz="1600" dirty="0"/>
              <a:t> </a:t>
            </a:r>
            <a:r>
              <a:rPr lang="vi-VN" sz="1600" dirty="0" err="1"/>
              <a:t>lý</a:t>
            </a:r>
            <a:r>
              <a:rPr lang="vi-VN" sz="1600" dirty="0"/>
              <a:t> chưa </a:t>
            </a:r>
            <a:r>
              <a:rPr lang="vi-VN" sz="1600" dirty="0" err="1"/>
              <a:t>tốt</a:t>
            </a:r>
            <a:r>
              <a:rPr lang="vi-VN" sz="1600" dirty="0"/>
              <a:t> </a:t>
            </a:r>
            <a:r>
              <a:rPr lang="vi-VN" sz="1600" dirty="0" err="1"/>
              <a:t>các</a:t>
            </a:r>
            <a:r>
              <a:rPr lang="vi-VN" sz="1600" dirty="0"/>
              <a:t> </a:t>
            </a:r>
            <a:r>
              <a:rPr lang="vi-VN" sz="1600" dirty="0" err="1"/>
              <a:t>hóa</a:t>
            </a:r>
            <a:r>
              <a:rPr lang="vi-VN" sz="1600" dirty="0"/>
              <a:t> đơn </a:t>
            </a:r>
            <a:r>
              <a:rPr lang="vi-VN" sz="1600" dirty="0" err="1"/>
              <a:t>dài</a:t>
            </a:r>
            <a:r>
              <a:rPr lang="vi-VN" sz="1600" dirty="0"/>
              <a:t>, </a:t>
            </a:r>
            <a:r>
              <a:rPr lang="vi-VN" sz="1600" dirty="0" err="1"/>
              <a:t>người</a:t>
            </a:r>
            <a:r>
              <a:rPr lang="vi-VN" sz="1600" dirty="0"/>
              <a:t> </a:t>
            </a:r>
            <a:r>
              <a:rPr lang="vi-VN" sz="1600" dirty="0" err="1"/>
              <a:t>dùng</a:t>
            </a:r>
            <a:r>
              <a:rPr lang="vi-VN" sz="1600" dirty="0"/>
              <a:t> </a:t>
            </a:r>
            <a:r>
              <a:rPr lang="vi-VN" sz="1600" dirty="0" err="1"/>
              <a:t>chụp</a:t>
            </a:r>
            <a:r>
              <a:rPr lang="vi-VN" sz="1600" dirty="0"/>
              <a:t> </a:t>
            </a:r>
            <a:r>
              <a:rPr lang="vi-VN" sz="1600" dirty="0" err="1"/>
              <a:t>nhiều</a:t>
            </a:r>
            <a:r>
              <a:rPr lang="vi-VN" sz="1600" dirty="0"/>
              <a:t> </a:t>
            </a:r>
            <a:r>
              <a:rPr lang="vi-VN" sz="1600" dirty="0" err="1"/>
              <a:t>hình</a:t>
            </a:r>
            <a:r>
              <a:rPr lang="vi-VN" sz="1600" dirty="0"/>
              <a:t> phân </a:t>
            </a:r>
            <a:r>
              <a:rPr lang="vi-VN" sz="1600" dirty="0" err="1"/>
              <a:t>đoạn</a:t>
            </a:r>
            <a:r>
              <a:rPr lang="vi-VN" sz="1600" dirty="0"/>
              <a:t> </a:t>
            </a:r>
            <a:r>
              <a:rPr lang="vi-VN" sz="1600" dirty="0" err="1"/>
              <a:t>của</a:t>
            </a:r>
            <a:r>
              <a:rPr lang="vi-VN" sz="1600" dirty="0"/>
              <a:t> </a:t>
            </a:r>
            <a:r>
              <a:rPr lang="vi-VN" sz="1600" dirty="0" err="1"/>
              <a:t>hóa</a:t>
            </a:r>
            <a:r>
              <a:rPr lang="vi-VN" sz="1600" dirty="0"/>
              <a:t> đơn, </a:t>
            </a:r>
            <a:r>
              <a:rPr lang="vi-VN" sz="1600" dirty="0" err="1"/>
              <a:t>với</a:t>
            </a:r>
            <a:r>
              <a:rPr lang="vi-VN" sz="1600" dirty="0"/>
              <a:t> </a:t>
            </a:r>
            <a:r>
              <a:rPr lang="vi-VN" sz="1600" dirty="0" err="1"/>
              <a:t>các</a:t>
            </a:r>
            <a:r>
              <a:rPr lang="vi-VN" sz="1600" dirty="0"/>
              <a:t> phân </a:t>
            </a:r>
            <a:r>
              <a:rPr lang="vi-VN" sz="1600" dirty="0" err="1"/>
              <a:t>đoạn</a:t>
            </a:r>
            <a:r>
              <a:rPr lang="vi-VN" sz="1600" dirty="0"/>
              <a:t> </a:t>
            </a:r>
            <a:r>
              <a:rPr lang="vi-VN" sz="1600" dirty="0" err="1"/>
              <a:t>có</a:t>
            </a:r>
            <a:r>
              <a:rPr lang="vi-VN" sz="1600" dirty="0"/>
              <a:t> </a:t>
            </a:r>
            <a:r>
              <a:rPr lang="vi-VN" sz="1600" dirty="0" err="1"/>
              <a:t>các</a:t>
            </a:r>
            <a:r>
              <a:rPr lang="vi-VN" sz="1600" dirty="0"/>
              <a:t> chi </a:t>
            </a:r>
            <a:r>
              <a:rPr lang="vi-VN" sz="1600" dirty="0" err="1"/>
              <a:t>tiết</a:t>
            </a:r>
            <a:r>
              <a:rPr lang="vi-VN" sz="1600" dirty="0"/>
              <a:t> </a:t>
            </a:r>
            <a:r>
              <a:rPr lang="vi-VN" sz="1600" dirty="0" err="1"/>
              <a:t>bị</a:t>
            </a:r>
            <a:r>
              <a:rPr lang="vi-VN" sz="1600" dirty="0"/>
              <a:t> </a:t>
            </a:r>
            <a:r>
              <a:rPr lang="vi-VN" sz="1600" dirty="0" err="1"/>
              <a:t>trùng</a:t>
            </a:r>
            <a:r>
              <a:rPr lang="vi-VN" sz="1600" dirty="0"/>
              <a:t> chưa </a:t>
            </a:r>
            <a:r>
              <a:rPr lang="vi-VN" sz="1600" dirty="0" err="1"/>
              <a:t>được</a:t>
            </a:r>
            <a:r>
              <a:rPr lang="vi-VN" sz="1600" dirty="0"/>
              <a:t> </a:t>
            </a:r>
            <a:r>
              <a:rPr lang="vi-VN" sz="1600" dirty="0" err="1"/>
              <a:t>xử</a:t>
            </a:r>
            <a:r>
              <a:rPr lang="vi-VN" sz="1600" dirty="0"/>
              <a:t> </a:t>
            </a:r>
            <a:r>
              <a:rPr lang="vi-VN" sz="1600" dirty="0" err="1"/>
              <a:t>lý</a:t>
            </a:r>
            <a:r>
              <a:rPr lang="vi-VN" sz="1600" dirty="0"/>
              <a:t>.</a:t>
            </a:r>
          </a:p>
        </p:txBody>
      </p:sp>
      <p:grpSp>
        <p:nvGrpSpPr>
          <p:cNvPr id="88" name="Google Shape;1461;p41">
            <a:extLst>
              <a:ext uri="{FF2B5EF4-FFF2-40B4-BE49-F238E27FC236}">
                <a16:creationId xmlns:a16="http://schemas.microsoft.com/office/drawing/2014/main" id="{52A698E7-A1E4-4CF5-A56A-62C763D9C77E}"/>
              </a:ext>
            </a:extLst>
          </p:cNvPr>
          <p:cNvGrpSpPr/>
          <p:nvPr/>
        </p:nvGrpSpPr>
        <p:grpSpPr>
          <a:xfrm>
            <a:off x="990375" y="1330653"/>
            <a:ext cx="186526" cy="183589"/>
            <a:chOff x="8095060" y="5664590"/>
            <a:chExt cx="497404" cy="594389"/>
          </a:xfrm>
        </p:grpSpPr>
        <p:grpSp>
          <p:nvGrpSpPr>
            <p:cNvPr id="89" name="Google Shape;1462;p41">
              <a:extLst>
                <a:ext uri="{FF2B5EF4-FFF2-40B4-BE49-F238E27FC236}">
                  <a16:creationId xmlns:a16="http://schemas.microsoft.com/office/drawing/2014/main" id="{F3129C97-01F6-4F9A-9F3F-54830921DB34}"/>
                </a:ext>
              </a:extLst>
            </p:cNvPr>
            <p:cNvGrpSpPr/>
            <p:nvPr/>
          </p:nvGrpSpPr>
          <p:grpSpPr>
            <a:xfrm>
              <a:off x="8095060" y="5969027"/>
              <a:ext cx="497404" cy="289951"/>
              <a:chOff x="8095060" y="5969027"/>
              <a:chExt cx="497404" cy="289951"/>
            </a:xfrm>
          </p:grpSpPr>
          <p:sp>
            <p:nvSpPr>
              <p:cNvPr id="102" name="Google Shape;1463;p41">
                <a:extLst>
                  <a:ext uri="{FF2B5EF4-FFF2-40B4-BE49-F238E27FC236}">
                    <a16:creationId xmlns:a16="http://schemas.microsoft.com/office/drawing/2014/main" id="{895F757A-26B2-49BA-921F-23EBB15F3AF1}"/>
                  </a:ext>
                </a:extLst>
              </p:cNvPr>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 name="Google Shape;1464;p41">
                <a:extLst>
                  <a:ext uri="{FF2B5EF4-FFF2-40B4-BE49-F238E27FC236}">
                    <a16:creationId xmlns:a16="http://schemas.microsoft.com/office/drawing/2014/main" id="{EFE475C9-BDD9-4C49-BE1D-E2EB14F4997F}"/>
                  </a:ext>
                </a:extLst>
              </p:cNvPr>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 name="Google Shape;1465;p41">
                <a:extLst>
                  <a:ext uri="{FF2B5EF4-FFF2-40B4-BE49-F238E27FC236}">
                    <a16:creationId xmlns:a16="http://schemas.microsoft.com/office/drawing/2014/main" id="{923D20F3-A85F-42D8-9D3E-CF256785C11B}"/>
                  </a:ext>
                </a:extLst>
              </p:cNvPr>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0" name="Google Shape;1466;p41">
              <a:extLst>
                <a:ext uri="{FF2B5EF4-FFF2-40B4-BE49-F238E27FC236}">
                  <a16:creationId xmlns:a16="http://schemas.microsoft.com/office/drawing/2014/main" id="{72964B9D-B3A0-4FE5-991C-F47CD621FCB0}"/>
                </a:ext>
              </a:extLst>
            </p:cNvPr>
            <p:cNvGrpSpPr/>
            <p:nvPr/>
          </p:nvGrpSpPr>
          <p:grpSpPr>
            <a:xfrm>
              <a:off x="8095060" y="5867832"/>
              <a:ext cx="497404" cy="289312"/>
              <a:chOff x="8095060" y="5867832"/>
              <a:chExt cx="497404" cy="289312"/>
            </a:xfrm>
          </p:grpSpPr>
          <p:sp>
            <p:nvSpPr>
              <p:cNvPr id="99" name="Google Shape;1467;p41">
                <a:extLst>
                  <a:ext uri="{FF2B5EF4-FFF2-40B4-BE49-F238E27FC236}">
                    <a16:creationId xmlns:a16="http://schemas.microsoft.com/office/drawing/2014/main" id="{7E450824-9951-49DD-9C43-FFF99ADC9BE4}"/>
                  </a:ext>
                </a:extLst>
              </p:cNvPr>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 name="Google Shape;1468;p41">
                <a:extLst>
                  <a:ext uri="{FF2B5EF4-FFF2-40B4-BE49-F238E27FC236}">
                    <a16:creationId xmlns:a16="http://schemas.microsoft.com/office/drawing/2014/main" id="{A1737AAD-A429-49D2-B6EF-BDC122F2477E}"/>
                  </a:ext>
                </a:extLst>
              </p:cNvPr>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 name="Google Shape;1469;p41">
                <a:extLst>
                  <a:ext uri="{FF2B5EF4-FFF2-40B4-BE49-F238E27FC236}">
                    <a16:creationId xmlns:a16="http://schemas.microsoft.com/office/drawing/2014/main" id="{C9683E13-469B-49F7-BFB4-5876157F7E09}"/>
                  </a:ext>
                </a:extLst>
              </p:cNvPr>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 name="Google Shape;1470;p41">
              <a:extLst>
                <a:ext uri="{FF2B5EF4-FFF2-40B4-BE49-F238E27FC236}">
                  <a16:creationId xmlns:a16="http://schemas.microsoft.com/office/drawing/2014/main" id="{FE0DE531-982A-4FCC-9AB0-CBBE3C5693F1}"/>
                </a:ext>
              </a:extLst>
            </p:cNvPr>
            <p:cNvGrpSpPr/>
            <p:nvPr/>
          </p:nvGrpSpPr>
          <p:grpSpPr>
            <a:xfrm>
              <a:off x="8095060" y="5765998"/>
              <a:ext cx="497404" cy="289312"/>
              <a:chOff x="8095060" y="5765998"/>
              <a:chExt cx="497404" cy="289312"/>
            </a:xfrm>
          </p:grpSpPr>
          <p:sp>
            <p:nvSpPr>
              <p:cNvPr id="96" name="Google Shape;1471;p41">
                <a:extLst>
                  <a:ext uri="{FF2B5EF4-FFF2-40B4-BE49-F238E27FC236}">
                    <a16:creationId xmlns:a16="http://schemas.microsoft.com/office/drawing/2014/main" id="{0099C068-9205-4789-9A6F-BD4934C95C48}"/>
                  </a:ext>
                </a:extLst>
              </p:cNvPr>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 name="Google Shape;1472;p41">
                <a:extLst>
                  <a:ext uri="{FF2B5EF4-FFF2-40B4-BE49-F238E27FC236}">
                    <a16:creationId xmlns:a16="http://schemas.microsoft.com/office/drawing/2014/main" id="{4211FB4B-6C57-4539-B38A-5FA5FC34AEEC}"/>
                  </a:ext>
                </a:extLst>
              </p:cNvPr>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 name="Google Shape;1473;p41">
                <a:extLst>
                  <a:ext uri="{FF2B5EF4-FFF2-40B4-BE49-F238E27FC236}">
                    <a16:creationId xmlns:a16="http://schemas.microsoft.com/office/drawing/2014/main" id="{194EAA7E-C5B2-4378-8515-EF70DAED04FA}"/>
                  </a:ext>
                </a:extLst>
              </p:cNvPr>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2" name="Google Shape;1474;p41">
              <a:extLst>
                <a:ext uri="{FF2B5EF4-FFF2-40B4-BE49-F238E27FC236}">
                  <a16:creationId xmlns:a16="http://schemas.microsoft.com/office/drawing/2014/main" id="{88DAC9A6-4BCC-4DEC-A9DC-0CD82870D72D}"/>
                </a:ext>
              </a:extLst>
            </p:cNvPr>
            <p:cNvGrpSpPr/>
            <p:nvPr/>
          </p:nvGrpSpPr>
          <p:grpSpPr>
            <a:xfrm>
              <a:off x="8095060" y="5664590"/>
              <a:ext cx="497404" cy="290164"/>
              <a:chOff x="8095060" y="5664590"/>
              <a:chExt cx="497404" cy="290164"/>
            </a:xfrm>
          </p:grpSpPr>
          <p:sp>
            <p:nvSpPr>
              <p:cNvPr id="93" name="Google Shape;1475;p41">
                <a:extLst>
                  <a:ext uri="{FF2B5EF4-FFF2-40B4-BE49-F238E27FC236}">
                    <a16:creationId xmlns:a16="http://schemas.microsoft.com/office/drawing/2014/main" id="{8E1C3AC9-1CF5-4A06-9E2A-180617F73A40}"/>
                  </a:ext>
                </a:extLst>
              </p:cNvPr>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 name="Google Shape;1476;p41">
                <a:extLst>
                  <a:ext uri="{FF2B5EF4-FFF2-40B4-BE49-F238E27FC236}">
                    <a16:creationId xmlns:a16="http://schemas.microsoft.com/office/drawing/2014/main" id="{2BEBC12C-311C-4B5B-A46F-441024DD648E}"/>
                  </a:ext>
                </a:extLst>
              </p:cNvPr>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 name="Google Shape;1477;p41">
                <a:extLst>
                  <a:ext uri="{FF2B5EF4-FFF2-40B4-BE49-F238E27FC236}">
                    <a16:creationId xmlns:a16="http://schemas.microsoft.com/office/drawing/2014/main" id="{ADF1A6B2-ED12-4EC9-BE54-83A5C67A3202}"/>
                  </a:ext>
                </a:extLst>
              </p:cNvPr>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05" name="Google Shape;1461;p41">
            <a:extLst>
              <a:ext uri="{FF2B5EF4-FFF2-40B4-BE49-F238E27FC236}">
                <a16:creationId xmlns:a16="http://schemas.microsoft.com/office/drawing/2014/main" id="{2A5C28D1-A1EB-47C0-91A3-960E5825DAD1}"/>
              </a:ext>
            </a:extLst>
          </p:cNvPr>
          <p:cNvGrpSpPr/>
          <p:nvPr/>
        </p:nvGrpSpPr>
        <p:grpSpPr>
          <a:xfrm>
            <a:off x="995060" y="1714398"/>
            <a:ext cx="186526" cy="183589"/>
            <a:chOff x="8095060" y="5664590"/>
            <a:chExt cx="497404" cy="594389"/>
          </a:xfrm>
        </p:grpSpPr>
        <p:grpSp>
          <p:nvGrpSpPr>
            <p:cNvPr id="106" name="Google Shape;1462;p41">
              <a:extLst>
                <a:ext uri="{FF2B5EF4-FFF2-40B4-BE49-F238E27FC236}">
                  <a16:creationId xmlns:a16="http://schemas.microsoft.com/office/drawing/2014/main" id="{3ABD1E36-FDC5-42E6-9999-D92DB3601D3B}"/>
                </a:ext>
              </a:extLst>
            </p:cNvPr>
            <p:cNvGrpSpPr/>
            <p:nvPr/>
          </p:nvGrpSpPr>
          <p:grpSpPr>
            <a:xfrm>
              <a:off x="8095060" y="5969027"/>
              <a:ext cx="497404" cy="289951"/>
              <a:chOff x="8095060" y="5969027"/>
              <a:chExt cx="497404" cy="289951"/>
            </a:xfrm>
          </p:grpSpPr>
          <p:sp>
            <p:nvSpPr>
              <p:cNvPr id="119" name="Google Shape;1463;p41">
                <a:extLst>
                  <a:ext uri="{FF2B5EF4-FFF2-40B4-BE49-F238E27FC236}">
                    <a16:creationId xmlns:a16="http://schemas.microsoft.com/office/drawing/2014/main" id="{8C1FC0E5-ADDC-4170-961E-E04709CC2BE3}"/>
                  </a:ext>
                </a:extLst>
              </p:cNvPr>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 name="Google Shape;1464;p41">
                <a:extLst>
                  <a:ext uri="{FF2B5EF4-FFF2-40B4-BE49-F238E27FC236}">
                    <a16:creationId xmlns:a16="http://schemas.microsoft.com/office/drawing/2014/main" id="{382B37AC-9D89-42A9-9B12-4A99C1E9F008}"/>
                  </a:ext>
                </a:extLst>
              </p:cNvPr>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 name="Google Shape;1465;p41">
                <a:extLst>
                  <a:ext uri="{FF2B5EF4-FFF2-40B4-BE49-F238E27FC236}">
                    <a16:creationId xmlns:a16="http://schemas.microsoft.com/office/drawing/2014/main" id="{843E625E-C521-463D-A1A8-9F0648359753}"/>
                  </a:ext>
                </a:extLst>
              </p:cNvPr>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7" name="Google Shape;1466;p41">
              <a:extLst>
                <a:ext uri="{FF2B5EF4-FFF2-40B4-BE49-F238E27FC236}">
                  <a16:creationId xmlns:a16="http://schemas.microsoft.com/office/drawing/2014/main" id="{C5276743-98FA-4E02-B141-95EE1E7114CE}"/>
                </a:ext>
              </a:extLst>
            </p:cNvPr>
            <p:cNvGrpSpPr/>
            <p:nvPr/>
          </p:nvGrpSpPr>
          <p:grpSpPr>
            <a:xfrm>
              <a:off x="8095060" y="5867832"/>
              <a:ext cx="497404" cy="289312"/>
              <a:chOff x="8095060" y="5867832"/>
              <a:chExt cx="497404" cy="289312"/>
            </a:xfrm>
          </p:grpSpPr>
          <p:sp>
            <p:nvSpPr>
              <p:cNvPr id="116" name="Google Shape;1467;p41">
                <a:extLst>
                  <a:ext uri="{FF2B5EF4-FFF2-40B4-BE49-F238E27FC236}">
                    <a16:creationId xmlns:a16="http://schemas.microsoft.com/office/drawing/2014/main" id="{E98058BC-0227-4BF5-B6AA-F738E934F8EC}"/>
                  </a:ext>
                </a:extLst>
              </p:cNvPr>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 name="Google Shape;1468;p41">
                <a:extLst>
                  <a:ext uri="{FF2B5EF4-FFF2-40B4-BE49-F238E27FC236}">
                    <a16:creationId xmlns:a16="http://schemas.microsoft.com/office/drawing/2014/main" id="{AFD87218-09F3-48D7-AFD4-E86E273B610B}"/>
                  </a:ext>
                </a:extLst>
              </p:cNvPr>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 name="Google Shape;1469;p41">
                <a:extLst>
                  <a:ext uri="{FF2B5EF4-FFF2-40B4-BE49-F238E27FC236}">
                    <a16:creationId xmlns:a16="http://schemas.microsoft.com/office/drawing/2014/main" id="{CAB5C33D-3259-44DB-A82B-942783F70F3B}"/>
                  </a:ext>
                </a:extLst>
              </p:cNvPr>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8" name="Google Shape;1470;p41">
              <a:extLst>
                <a:ext uri="{FF2B5EF4-FFF2-40B4-BE49-F238E27FC236}">
                  <a16:creationId xmlns:a16="http://schemas.microsoft.com/office/drawing/2014/main" id="{F0FEE14B-5BCD-45A1-A8AA-FE34E01292ED}"/>
                </a:ext>
              </a:extLst>
            </p:cNvPr>
            <p:cNvGrpSpPr/>
            <p:nvPr/>
          </p:nvGrpSpPr>
          <p:grpSpPr>
            <a:xfrm>
              <a:off x="8095060" y="5765998"/>
              <a:ext cx="497404" cy="289312"/>
              <a:chOff x="8095060" y="5765998"/>
              <a:chExt cx="497404" cy="289312"/>
            </a:xfrm>
          </p:grpSpPr>
          <p:sp>
            <p:nvSpPr>
              <p:cNvPr id="113" name="Google Shape;1471;p41">
                <a:extLst>
                  <a:ext uri="{FF2B5EF4-FFF2-40B4-BE49-F238E27FC236}">
                    <a16:creationId xmlns:a16="http://schemas.microsoft.com/office/drawing/2014/main" id="{31688105-6A31-4EE5-995B-5C9B434587E6}"/>
                  </a:ext>
                </a:extLst>
              </p:cNvPr>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 name="Google Shape;1472;p41">
                <a:extLst>
                  <a:ext uri="{FF2B5EF4-FFF2-40B4-BE49-F238E27FC236}">
                    <a16:creationId xmlns:a16="http://schemas.microsoft.com/office/drawing/2014/main" id="{ED35A746-E283-4FAC-890F-646E94F823F2}"/>
                  </a:ext>
                </a:extLst>
              </p:cNvPr>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 name="Google Shape;1473;p41">
                <a:extLst>
                  <a:ext uri="{FF2B5EF4-FFF2-40B4-BE49-F238E27FC236}">
                    <a16:creationId xmlns:a16="http://schemas.microsoft.com/office/drawing/2014/main" id="{691F855F-81BD-4C31-902C-CEEE719B92CD}"/>
                  </a:ext>
                </a:extLst>
              </p:cNvPr>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9" name="Google Shape;1474;p41">
              <a:extLst>
                <a:ext uri="{FF2B5EF4-FFF2-40B4-BE49-F238E27FC236}">
                  <a16:creationId xmlns:a16="http://schemas.microsoft.com/office/drawing/2014/main" id="{FD2EB42B-D8F3-4D90-804E-28E413E7C312}"/>
                </a:ext>
              </a:extLst>
            </p:cNvPr>
            <p:cNvGrpSpPr/>
            <p:nvPr/>
          </p:nvGrpSpPr>
          <p:grpSpPr>
            <a:xfrm>
              <a:off x="8095060" y="5664590"/>
              <a:ext cx="497404" cy="290164"/>
              <a:chOff x="8095060" y="5664590"/>
              <a:chExt cx="497404" cy="290164"/>
            </a:xfrm>
          </p:grpSpPr>
          <p:sp>
            <p:nvSpPr>
              <p:cNvPr id="110" name="Google Shape;1475;p41">
                <a:extLst>
                  <a:ext uri="{FF2B5EF4-FFF2-40B4-BE49-F238E27FC236}">
                    <a16:creationId xmlns:a16="http://schemas.microsoft.com/office/drawing/2014/main" id="{701C3ADB-6DE6-4849-9B39-1DA6281BFBA9}"/>
                  </a:ext>
                </a:extLst>
              </p:cNvPr>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 name="Google Shape;1476;p41">
                <a:extLst>
                  <a:ext uri="{FF2B5EF4-FFF2-40B4-BE49-F238E27FC236}">
                    <a16:creationId xmlns:a16="http://schemas.microsoft.com/office/drawing/2014/main" id="{DD056B3A-6900-400B-AEF7-FD1F18378FAE}"/>
                  </a:ext>
                </a:extLst>
              </p:cNvPr>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 name="Google Shape;1477;p41">
                <a:extLst>
                  <a:ext uri="{FF2B5EF4-FFF2-40B4-BE49-F238E27FC236}">
                    <a16:creationId xmlns:a16="http://schemas.microsoft.com/office/drawing/2014/main" id="{2F95BDC0-AB73-42D3-A456-80FB8657D8C8}"/>
                  </a:ext>
                </a:extLst>
              </p:cNvPr>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2" name="Google Shape;1461;p41">
            <a:extLst>
              <a:ext uri="{FF2B5EF4-FFF2-40B4-BE49-F238E27FC236}">
                <a16:creationId xmlns:a16="http://schemas.microsoft.com/office/drawing/2014/main" id="{A9B560AC-6B40-4C73-9CFD-5842A936D679}"/>
              </a:ext>
            </a:extLst>
          </p:cNvPr>
          <p:cNvGrpSpPr/>
          <p:nvPr/>
        </p:nvGrpSpPr>
        <p:grpSpPr>
          <a:xfrm>
            <a:off x="985762" y="2384588"/>
            <a:ext cx="186526" cy="183589"/>
            <a:chOff x="8095060" y="5664590"/>
            <a:chExt cx="497404" cy="594389"/>
          </a:xfrm>
        </p:grpSpPr>
        <p:grpSp>
          <p:nvGrpSpPr>
            <p:cNvPr id="123" name="Google Shape;1462;p41">
              <a:extLst>
                <a:ext uri="{FF2B5EF4-FFF2-40B4-BE49-F238E27FC236}">
                  <a16:creationId xmlns:a16="http://schemas.microsoft.com/office/drawing/2014/main" id="{EE3886E4-6B0E-4AF7-8148-5421420F1757}"/>
                </a:ext>
              </a:extLst>
            </p:cNvPr>
            <p:cNvGrpSpPr/>
            <p:nvPr/>
          </p:nvGrpSpPr>
          <p:grpSpPr>
            <a:xfrm>
              <a:off x="8095060" y="5969027"/>
              <a:ext cx="497404" cy="289951"/>
              <a:chOff x="8095060" y="5969027"/>
              <a:chExt cx="497404" cy="289951"/>
            </a:xfrm>
          </p:grpSpPr>
          <p:sp>
            <p:nvSpPr>
              <p:cNvPr id="136" name="Google Shape;1463;p41">
                <a:extLst>
                  <a:ext uri="{FF2B5EF4-FFF2-40B4-BE49-F238E27FC236}">
                    <a16:creationId xmlns:a16="http://schemas.microsoft.com/office/drawing/2014/main" id="{E73FBCDA-CD76-42E1-BF7C-170986919FA9}"/>
                  </a:ext>
                </a:extLst>
              </p:cNvPr>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 name="Google Shape;1464;p41">
                <a:extLst>
                  <a:ext uri="{FF2B5EF4-FFF2-40B4-BE49-F238E27FC236}">
                    <a16:creationId xmlns:a16="http://schemas.microsoft.com/office/drawing/2014/main" id="{B3106BC2-FDCF-4DC5-94A7-721173C73B97}"/>
                  </a:ext>
                </a:extLst>
              </p:cNvPr>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 name="Google Shape;1465;p41">
                <a:extLst>
                  <a:ext uri="{FF2B5EF4-FFF2-40B4-BE49-F238E27FC236}">
                    <a16:creationId xmlns:a16="http://schemas.microsoft.com/office/drawing/2014/main" id="{324E54A8-294E-467A-97D4-9F890DF9BD6D}"/>
                  </a:ext>
                </a:extLst>
              </p:cNvPr>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 name="Google Shape;1466;p41">
              <a:extLst>
                <a:ext uri="{FF2B5EF4-FFF2-40B4-BE49-F238E27FC236}">
                  <a16:creationId xmlns:a16="http://schemas.microsoft.com/office/drawing/2014/main" id="{9BBEF74F-DF89-481C-9067-FD810317FD0B}"/>
                </a:ext>
              </a:extLst>
            </p:cNvPr>
            <p:cNvGrpSpPr/>
            <p:nvPr/>
          </p:nvGrpSpPr>
          <p:grpSpPr>
            <a:xfrm>
              <a:off x="8095060" y="5867832"/>
              <a:ext cx="497404" cy="289312"/>
              <a:chOff x="8095060" y="5867832"/>
              <a:chExt cx="497404" cy="289312"/>
            </a:xfrm>
          </p:grpSpPr>
          <p:sp>
            <p:nvSpPr>
              <p:cNvPr id="133" name="Google Shape;1467;p41">
                <a:extLst>
                  <a:ext uri="{FF2B5EF4-FFF2-40B4-BE49-F238E27FC236}">
                    <a16:creationId xmlns:a16="http://schemas.microsoft.com/office/drawing/2014/main" id="{DF7FECED-B12D-4528-9783-15DC60DC4BA4}"/>
                  </a:ext>
                </a:extLst>
              </p:cNvPr>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 name="Google Shape;1468;p41">
                <a:extLst>
                  <a:ext uri="{FF2B5EF4-FFF2-40B4-BE49-F238E27FC236}">
                    <a16:creationId xmlns:a16="http://schemas.microsoft.com/office/drawing/2014/main" id="{A2414B9E-9C74-4D33-ADA5-5479C8D41E44}"/>
                  </a:ext>
                </a:extLst>
              </p:cNvPr>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 name="Google Shape;1469;p41">
                <a:extLst>
                  <a:ext uri="{FF2B5EF4-FFF2-40B4-BE49-F238E27FC236}">
                    <a16:creationId xmlns:a16="http://schemas.microsoft.com/office/drawing/2014/main" id="{EA72467A-3846-4A72-8AA4-EF3B5CD95E77}"/>
                  </a:ext>
                </a:extLst>
              </p:cNvPr>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5" name="Google Shape;1470;p41">
              <a:extLst>
                <a:ext uri="{FF2B5EF4-FFF2-40B4-BE49-F238E27FC236}">
                  <a16:creationId xmlns:a16="http://schemas.microsoft.com/office/drawing/2014/main" id="{B6F294E0-D161-4BDD-9DDF-0AEC95754E7E}"/>
                </a:ext>
              </a:extLst>
            </p:cNvPr>
            <p:cNvGrpSpPr/>
            <p:nvPr/>
          </p:nvGrpSpPr>
          <p:grpSpPr>
            <a:xfrm>
              <a:off x="8095060" y="5765998"/>
              <a:ext cx="497404" cy="289312"/>
              <a:chOff x="8095060" y="5765998"/>
              <a:chExt cx="497404" cy="289312"/>
            </a:xfrm>
          </p:grpSpPr>
          <p:sp>
            <p:nvSpPr>
              <p:cNvPr id="130" name="Google Shape;1471;p41">
                <a:extLst>
                  <a:ext uri="{FF2B5EF4-FFF2-40B4-BE49-F238E27FC236}">
                    <a16:creationId xmlns:a16="http://schemas.microsoft.com/office/drawing/2014/main" id="{5B9F19AD-115A-4171-82B6-8EC09B2E54D7}"/>
                  </a:ext>
                </a:extLst>
              </p:cNvPr>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 name="Google Shape;1472;p41">
                <a:extLst>
                  <a:ext uri="{FF2B5EF4-FFF2-40B4-BE49-F238E27FC236}">
                    <a16:creationId xmlns:a16="http://schemas.microsoft.com/office/drawing/2014/main" id="{8CB29C2D-DA64-4AB7-85BE-6CCDB378D75C}"/>
                  </a:ext>
                </a:extLst>
              </p:cNvPr>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 name="Google Shape;1473;p41">
                <a:extLst>
                  <a:ext uri="{FF2B5EF4-FFF2-40B4-BE49-F238E27FC236}">
                    <a16:creationId xmlns:a16="http://schemas.microsoft.com/office/drawing/2014/main" id="{38FADE6B-7010-4193-8EF8-3F8D5CA0F706}"/>
                  </a:ext>
                </a:extLst>
              </p:cNvPr>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 name="Google Shape;1474;p41">
              <a:extLst>
                <a:ext uri="{FF2B5EF4-FFF2-40B4-BE49-F238E27FC236}">
                  <a16:creationId xmlns:a16="http://schemas.microsoft.com/office/drawing/2014/main" id="{B62F41FC-FAE5-4851-AB7A-A152EAFB2284}"/>
                </a:ext>
              </a:extLst>
            </p:cNvPr>
            <p:cNvGrpSpPr/>
            <p:nvPr/>
          </p:nvGrpSpPr>
          <p:grpSpPr>
            <a:xfrm>
              <a:off x="8095060" y="5664590"/>
              <a:ext cx="497404" cy="290164"/>
              <a:chOff x="8095060" y="5664590"/>
              <a:chExt cx="497404" cy="290164"/>
            </a:xfrm>
          </p:grpSpPr>
          <p:sp>
            <p:nvSpPr>
              <p:cNvPr id="127" name="Google Shape;1475;p41">
                <a:extLst>
                  <a:ext uri="{FF2B5EF4-FFF2-40B4-BE49-F238E27FC236}">
                    <a16:creationId xmlns:a16="http://schemas.microsoft.com/office/drawing/2014/main" id="{0DCF4B09-6796-4D6D-B6C4-D1C0FA9B0FB6}"/>
                  </a:ext>
                </a:extLst>
              </p:cNvPr>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 name="Google Shape;1476;p41">
                <a:extLst>
                  <a:ext uri="{FF2B5EF4-FFF2-40B4-BE49-F238E27FC236}">
                    <a16:creationId xmlns:a16="http://schemas.microsoft.com/office/drawing/2014/main" id="{83F16D71-C358-4E77-B771-07BEA3ED35A6}"/>
                  </a:ext>
                </a:extLst>
              </p:cNvPr>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 name="Google Shape;1477;p41">
                <a:extLst>
                  <a:ext uri="{FF2B5EF4-FFF2-40B4-BE49-F238E27FC236}">
                    <a16:creationId xmlns:a16="http://schemas.microsoft.com/office/drawing/2014/main" id="{8F5E6E78-D53A-4BB1-A34D-55B821D0157A}"/>
                  </a:ext>
                </a:extLst>
              </p:cNvPr>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68470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1" name="CustomShape 1"/>
          <p:cNvSpPr/>
          <p:nvPr/>
        </p:nvSpPr>
        <p:spPr>
          <a:xfrm>
            <a:off x="-251640" y="2377475"/>
            <a:ext cx="7770960" cy="1158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 sz="9000" b="1" strike="noStrike" spc="-1" dirty="0">
                <a:solidFill>
                  <a:srgbClr val="00CEF6"/>
                </a:solidFill>
                <a:latin typeface="Oswald"/>
              </a:rPr>
              <a:t>Demo</a:t>
            </a:r>
            <a:endParaRPr lang="en-US" sz="9000" b="0" strike="noStrike" spc="-1" dirty="0">
              <a:latin typeface="Arial"/>
            </a:endParaRPr>
          </a:p>
        </p:txBody>
      </p:sp>
      <p:sp>
        <p:nvSpPr>
          <p:cNvPr id="1732" name="CustomShape 2"/>
          <p:cNvSpPr/>
          <p:nvPr/>
        </p:nvSpPr>
        <p:spPr>
          <a:xfrm>
            <a:off x="2169720" y="3183120"/>
            <a:ext cx="4803480" cy="783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spcBef>
                <a:spcPts val="601"/>
              </a:spcBef>
              <a:tabLst>
                <a:tab pos="0" algn="l"/>
              </a:tabLst>
            </a:pPr>
            <a:endParaRPr lang="en-US" sz="1800" b="0" strike="noStrike" spc="-1" dirty="0">
              <a:latin typeface="Arial"/>
            </a:endParaRPr>
          </a:p>
        </p:txBody>
      </p:sp>
      <p:grpSp>
        <p:nvGrpSpPr>
          <p:cNvPr id="1733" name="Group 3"/>
          <p:cNvGrpSpPr/>
          <p:nvPr/>
        </p:nvGrpSpPr>
        <p:grpSpPr>
          <a:xfrm>
            <a:off x="4146120" y="640800"/>
            <a:ext cx="1164960" cy="1164960"/>
            <a:chOff x="4146120" y="640800"/>
            <a:chExt cx="1164960" cy="1164960"/>
          </a:xfrm>
        </p:grpSpPr>
        <p:sp>
          <p:nvSpPr>
            <p:cNvPr id="1734" name="CustomShape 4"/>
            <p:cNvSpPr/>
            <p:nvPr/>
          </p:nvSpPr>
          <p:spPr>
            <a:xfrm>
              <a:off x="4584960" y="1079280"/>
              <a:ext cx="602640" cy="602640"/>
            </a:xfrm>
            <a:custGeom>
              <a:avLst/>
              <a:gdLst/>
              <a:ahLst/>
              <a:cxnLst/>
              <a:rect l="l" t="t" r="r" b="b"/>
              <a:pathLst>
                <a:path w="8475" h="8476">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0CEF6"/>
            </a:solidFill>
            <a:ln>
              <a:noFill/>
            </a:ln>
          </p:spPr>
          <p:style>
            <a:lnRef idx="0">
              <a:scrgbClr r="0" g="0" b="0"/>
            </a:lnRef>
            <a:fillRef idx="0">
              <a:scrgbClr r="0" g="0" b="0"/>
            </a:fillRef>
            <a:effectRef idx="0">
              <a:scrgbClr r="0" g="0" b="0"/>
            </a:effectRef>
            <a:fontRef idx="minor"/>
          </p:style>
        </p:sp>
        <p:sp>
          <p:nvSpPr>
            <p:cNvPr id="1735" name="CustomShape 5"/>
            <p:cNvSpPr/>
            <p:nvPr/>
          </p:nvSpPr>
          <p:spPr>
            <a:xfrm>
              <a:off x="4146120" y="640800"/>
              <a:ext cx="1164960" cy="1164960"/>
            </a:xfrm>
            <a:custGeom>
              <a:avLst/>
              <a:gdLst/>
              <a:ahLst/>
              <a:cxnLst/>
              <a:rect l="l" t="t" r="r" b="b"/>
              <a:pathLst>
                <a:path w="16364" h="16365">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0CEF6"/>
            </a:solidFill>
            <a:ln>
              <a:noFill/>
            </a:ln>
          </p:spPr>
          <p:style>
            <a:lnRef idx="0">
              <a:scrgbClr r="0" g="0" b="0"/>
            </a:lnRef>
            <a:fillRef idx="0">
              <a:scrgbClr r="0" g="0" b="0"/>
            </a:fillRef>
            <a:effectRef idx="0">
              <a:scrgbClr r="0" g="0" b="0"/>
            </a:effectRef>
            <a:fontRef idx="minor"/>
          </p:style>
        </p:sp>
      </p:grpSp>
      <p:grpSp>
        <p:nvGrpSpPr>
          <p:cNvPr id="1736" name="Group 6"/>
          <p:cNvGrpSpPr/>
          <p:nvPr/>
        </p:nvGrpSpPr>
        <p:grpSpPr>
          <a:xfrm>
            <a:off x="3229560" y="1003680"/>
            <a:ext cx="808560" cy="808560"/>
            <a:chOff x="3229560" y="1003680"/>
            <a:chExt cx="808560" cy="808560"/>
          </a:xfrm>
        </p:grpSpPr>
        <p:sp>
          <p:nvSpPr>
            <p:cNvPr id="1737" name="CustomShape 7"/>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738" name="CustomShape 8"/>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739" name="CustomShape 9"/>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740" name="CustomShape 10"/>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sp>
        <p:nvSpPr>
          <p:cNvPr id="1741" name="CustomShape 11"/>
          <p:cNvSpPr/>
          <p:nvPr/>
        </p:nvSpPr>
        <p:spPr>
          <a:xfrm>
            <a:off x="3829680" y="640800"/>
            <a:ext cx="315000" cy="300600"/>
          </a:xfrm>
          <a:custGeom>
            <a:avLst/>
            <a:gdLst/>
            <a:ahLst/>
            <a:cxnLst/>
            <a:rect l="l" t="t" r="r" b="b"/>
            <a:pathLst>
              <a:path w="15144" h="1446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style>
          <a:lnRef idx="0">
            <a:scrgbClr r="0" g="0" b="0"/>
          </a:lnRef>
          <a:fillRef idx="0">
            <a:scrgbClr r="0" g="0" b="0"/>
          </a:fillRef>
          <a:effectRef idx="0">
            <a:scrgbClr r="0" g="0" b="0"/>
          </a:effectRef>
          <a:fontRef idx="minor"/>
        </p:style>
      </p:sp>
      <p:sp>
        <p:nvSpPr>
          <p:cNvPr id="1742" name="CustomShape 12"/>
          <p:cNvSpPr/>
          <p:nvPr/>
        </p:nvSpPr>
        <p:spPr>
          <a:xfrm rot="1793400">
            <a:off x="5317920" y="1301400"/>
            <a:ext cx="223560" cy="213480"/>
          </a:xfrm>
          <a:custGeom>
            <a:avLst/>
            <a:gdLst/>
            <a:ahLst/>
            <a:cxnLst/>
            <a:rect l="l" t="t" r="r" b="b"/>
            <a:pathLst>
              <a:path w="15144" h="1446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style>
          <a:lnRef idx="0">
            <a:scrgbClr r="0" g="0" b="0"/>
          </a:lnRef>
          <a:fillRef idx="0">
            <a:scrgbClr r="0" g="0" b="0"/>
          </a:fillRef>
          <a:effectRef idx="0">
            <a:scrgbClr r="0" g="0" b="0"/>
          </a:effectRef>
          <a:fontRef idx="minor"/>
        </p:style>
      </p:sp>
      <p:sp>
        <p:nvSpPr>
          <p:cNvPr id="1743" name="CustomShape 13"/>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70808311-4A07-4257-AA77-DE4A05066C8D}" type="slidenum">
              <a:rPr lang="en" sz="1000" b="0" strike="noStrike" spc="-1">
                <a:solidFill>
                  <a:srgbClr val="FFFFFF"/>
                </a:solidFill>
                <a:latin typeface="Oswald"/>
                <a:ea typeface="Oswald"/>
              </a:rPr>
              <a:t>36</a:t>
            </a:fld>
            <a:endParaRPr lang="en-US" sz="1000" b="0" strike="noStrike" spc="-1">
              <a:latin typeface="Arial"/>
            </a:endParaRPr>
          </a:p>
        </p:txBody>
      </p:sp>
      <p:sp>
        <p:nvSpPr>
          <p:cNvPr id="2" name="CustomShape 3">
            <a:extLst>
              <a:ext uri="{FF2B5EF4-FFF2-40B4-BE49-F238E27FC236}">
                <a16:creationId xmlns:a16="http://schemas.microsoft.com/office/drawing/2014/main" id="{DC6851B9-F29F-4613-8920-2EFF196F55F0}"/>
              </a:ext>
            </a:extLst>
          </p:cNvPr>
          <p:cNvSpPr/>
          <p:nvPr/>
        </p:nvSpPr>
        <p:spPr>
          <a:xfrm>
            <a:off x="5038868" y="2424854"/>
            <a:ext cx="1758960" cy="120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 sz="12000" b="1" strike="noStrike" spc="-1" dirty="0">
                <a:solidFill>
                  <a:srgbClr val="3C78D8"/>
                </a:solidFill>
                <a:latin typeface="Oswald"/>
              </a:rPr>
              <a:t>5</a:t>
            </a:r>
            <a:endParaRPr lang="en-US" sz="12000" b="0" strike="noStrike" spc="-1" dirty="0">
              <a:latin typeface="Arial"/>
            </a:endParaRPr>
          </a:p>
        </p:txBody>
      </p:sp>
    </p:spTree>
    <p:extLst>
      <p:ext uri="{BB962C8B-B14F-4D97-AF65-F5344CB8AC3E}">
        <p14:creationId xmlns:p14="http://schemas.microsoft.com/office/powerpoint/2010/main" val="228415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1275120" y="350466"/>
            <a:ext cx="6592320" cy="3109014"/>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endParaRPr lang="en" sz="10000" b="1" strike="noStrike" spc="-1" dirty="0">
              <a:solidFill>
                <a:srgbClr val="00CEF6"/>
              </a:solidFill>
              <a:latin typeface="Oswald"/>
              <a:ea typeface="Oswald"/>
            </a:endParaRPr>
          </a:p>
          <a:p>
            <a:pPr algn="ctr">
              <a:lnSpc>
                <a:spcPct val="100000"/>
              </a:lnSpc>
              <a:tabLst>
                <a:tab pos="0" algn="l"/>
              </a:tabLst>
            </a:pPr>
            <a:endParaRPr lang="en" sz="10000" b="1" spc="-1" dirty="0">
              <a:solidFill>
                <a:srgbClr val="00CEF6"/>
              </a:solidFill>
              <a:latin typeface="Oswald"/>
              <a:ea typeface="Oswald"/>
            </a:endParaRPr>
          </a:p>
          <a:p>
            <a:pPr algn="ctr">
              <a:lnSpc>
                <a:spcPct val="100000"/>
              </a:lnSpc>
              <a:tabLst>
                <a:tab pos="0" algn="l"/>
              </a:tabLst>
            </a:pPr>
            <a:r>
              <a:rPr lang="en" sz="10000" b="1" strike="noStrike" spc="-1" dirty="0">
                <a:solidFill>
                  <a:srgbClr val="00CEF6"/>
                </a:solidFill>
                <a:latin typeface="Oswald"/>
                <a:ea typeface="Oswald"/>
              </a:rPr>
              <a:t>THANKS!</a:t>
            </a:r>
            <a:endParaRPr lang="en-US" sz="10000" b="0" strike="noStrike" spc="-1" dirty="0">
              <a:latin typeface="Arial"/>
            </a:endParaRPr>
          </a:p>
        </p:txBody>
      </p:sp>
      <p:sp>
        <p:nvSpPr>
          <p:cNvPr id="1921" name="CustomShape 3"/>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56D2F239-F183-4215-89A2-398AC3DC9344}" type="slidenum">
              <a:rPr lang="en" sz="1000" b="0" strike="noStrike" spc="-1">
                <a:solidFill>
                  <a:srgbClr val="FFFFFF"/>
                </a:solidFill>
                <a:latin typeface="Oswald"/>
                <a:ea typeface="Oswald"/>
              </a:rPr>
              <a:t>37</a:t>
            </a:fld>
            <a:endParaRPr lang="en-US" sz="1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0" name="CustomShape 1"/>
          <p:cNvSpPr/>
          <p:nvPr/>
        </p:nvSpPr>
        <p:spPr>
          <a:xfrm>
            <a:off x="2834640" y="3412800"/>
            <a:ext cx="4687920" cy="1158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r">
              <a:tabLst>
                <a:tab pos="0" algn="l"/>
              </a:tabLst>
            </a:pPr>
            <a:r>
              <a:rPr lang="en-US" sz="5400" b="1" spc="-1" dirty="0" err="1">
                <a:solidFill>
                  <a:srgbClr val="002060"/>
                </a:solidFill>
                <a:latin typeface="Times New Roman" panose="02020603050405020304" pitchFamily="18" charset="0"/>
                <a:cs typeface="Times New Roman" panose="02020603050405020304" pitchFamily="18" charset="0"/>
              </a:rPr>
              <a:t>Đặt</a:t>
            </a:r>
            <a:r>
              <a:rPr lang="en-US" sz="5400" b="1" spc="-1" dirty="0">
                <a:solidFill>
                  <a:srgbClr val="002060"/>
                </a:solidFill>
                <a:latin typeface="Times New Roman" panose="02020603050405020304" pitchFamily="18" charset="0"/>
                <a:cs typeface="Times New Roman" panose="02020603050405020304" pitchFamily="18" charset="0"/>
              </a:rPr>
              <a:t> </a:t>
            </a:r>
            <a:r>
              <a:rPr lang="en-US" sz="5400" b="1" spc="-1" dirty="0" err="1">
                <a:solidFill>
                  <a:srgbClr val="002060"/>
                </a:solidFill>
                <a:latin typeface="Times New Roman" panose="02020603050405020304" pitchFamily="18" charset="0"/>
                <a:cs typeface="Times New Roman" panose="02020603050405020304" pitchFamily="18" charset="0"/>
              </a:rPr>
              <a:t>vấn</a:t>
            </a:r>
            <a:r>
              <a:rPr lang="en-US" sz="5400" b="1" spc="-1" dirty="0">
                <a:solidFill>
                  <a:srgbClr val="002060"/>
                </a:solidFill>
                <a:latin typeface="Times New Roman" panose="02020603050405020304" pitchFamily="18" charset="0"/>
                <a:cs typeface="Times New Roman" panose="02020603050405020304" pitchFamily="18" charset="0"/>
              </a:rPr>
              <a:t> </a:t>
            </a:r>
            <a:r>
              <a:rPr lang="en-US" sz="5400" b="1" spc="-1" dirty="0" err="1">
                <a:solidFill>
                  <a:srgbClr val="002060"/>
                </a:solidFill>
                <a:latin typeface="Times New Roman" panose="02020603050405020304" pitchFamily="18" charset="0"/>
                <a:cs typeface="Times New Roman" panose="02020603050405020304" pitchFamily="18" charset="0"/>
              </a:rPr>
              <a:t>đề</a:t>
            </a:r>
            <a:endParaRPr lang="en-US" sz="5400" b="1" strike="noStrike" spc="-1" dirty="0">
              <a:solidFill>
                <a:srgbClr val="002060"/>
              </a:solidFill>
              <a:latin typeface="Times New Roman" panose="02020603050405020304" pitchFamily="18" charset="0"/>
              <a:cs typeface="Times New Roman" panose="02020603050405020304" pitchFamily="18" charset="0"/>
            </a:endParaRPr>
          </a:p>
        </p:txBody>
      </p:sp>
      <p:sp>
        <p:nvSpPr>
          <p:cNvPr id="1691" name="CustomShape 2"/>
          <p:cNvSpPr/>
          <p:nvPr/>
        </p:nvSpPr>
        <p:spPr>
          <a:xfrm>
            <a:off x="2309400" y="4059360"/>
            <a:ext cx="5213160" cy="783360"/>
          </a:xfrm>
          <a:prstGeom prst="rect">
            <a:avLst/>
          </a:prstGeom>
          <a:noFill/>
          <a:ln>
            <a:noFill/>
          </a:ln>
        </p:spPr>
        <p:style>
          <a:lnRef idx="0">
            <a:scrgbClr r="0" g="0" b="0"/>
          </a:lnRef>
          <a:fillRef idx="0">
            <a:scrgbClr r="0" g="0" b="0"/>
          </a:fillRef>
          <a:effectRef idx="0">
            <a:scrgbClr r="0" g="0" b="0"/>
          </a:effectRef>
          <a:fontRef idx="minor"/>
        </p:style>
      </p:sp>
      <p:sp>
        <p:nvSpPr>
          <p:cNvPr id="1692" name="CustomShape 3"/>
          <p:cNvSpPr/>
          <p:nvPr/>
        </p:nvSpPr>
        <p:spPr>
          <a:xfrm>
            <a:off x="7416720" y="3661920"/>
            <a:ext cx="1758960" cy="120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 sz="12000" b="1" strike="noStrike" spc="-1">
                <a:solidFill>
                  <a:srgbClr val="3C78D8"/>
                </a:solidFill>
                <a:latin typeface="Oswald"/>
                <a:ea typeface="Oswald"/>
              </a:rPr>
              <a:t>1</a:t>
            </a:r>
            <a:endParaRPr lang="en-US" sz="12000" b="0" strike="noStrike" spc="-1">
              <a:latin typeface="Arial"/>
            </a:endParaRPr>
          </a:p>
        </p:txBody>
      </p:sp>
      <p:sp>
        <p:nvSpPr>
          <p:cNvPr id="1693" name="CustomShape 4"/>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634B36A3-9044-42B5-9DC7-6CA4303A7FA8}" type="slidenum">
              <a:rPr lang="en" sz="1000" b="0" strike="noStrike" spc="-1">
                <a:solidFill>
                  <a:srgbClr val="FFFFFF"/>
                </a:solidFill>
                <a:latin typeface="Oswald"/>
                <a:ea typeface="Oswald"/>
              </a:rPr>
              <a:t>4</a:t>
            </a:fld>
            <a:endParaRPr lang="en-US" sz="10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 name="CustomShape 1"/>
          <p:cNvSpPr/>
          <p:nvPr/>
        </p:nvSpPr>
        <p:spPr>
          <a:xfrm>
            <a:off x="1047600" y="29088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 sz="4000" b="1" spc="-1" dirty="0">
                <a:solidFill>
                  <a:srgbClr val="00CEF6"/>
                </a:solidFill>
                <a:latin typeface="Times New Roman" panose="02020603050405020304" pitchFamily="18" charset="0"/>
                <a:cs typeface="Times New Roman" panose="02020603050405020304" pitchFamily="18" charset="0"/>
              </a:rPr>
              <a:t>Đặt vấn đề</a:t>
            </a:r>
            <a:endParaRPr lang="en-US" sz="4000" b="0" strike="noStrike" spc="-1" dirty="0">
              <a:latin typeface="Times New Roman" panose="02020603050405020304" pitchFamily="18" charset="0"/>
              <a:cs typeface="Times New Roman" panose="02020603050405020304" pitchFamily="18" charset="0"/>
            </a:endParaRPr>
          </a:p>
        </p:txBody>
      </p:sp>
      <p:sp>
        <p:nvSpPr>
          <p:cNvPr id="1696" name="CustomShape 3"/>
          <p:cNvSpPr/>
          <p:nvPr/>
        </p:nvSpPr>
        <p:spPr>
          <a:xfrm>
            <a:off x="8438853" y="482742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08B4DFCB-2387-46E1-AE5C-040AF5A6A9E3}" type="slidenum">
              <a:rPr lang="en" sz="1000" b="0" strike="noStrike" spc="-1">
                <a:solidFill>
                  <a:srgbClr val="FFFFFF"/>
                </a:solidFill>
                <a:latin typeface="Oswald"/>
                <a:ea typeface="Oswald"/>
              </a:rPr>
              <a:t>5</a:t>
            </a:fld>
            <a:endParaRPr lang="en-US" sz="1000" b="0" strike="noStrike" spc="-1" dirty="0">
              <a:latin typeface="Arial"/>
            </a:endParaRPr>
          </a:p>
        </p:txBody>
      </p:sp>
      <p:pic>
        <p:nvPicPr>
          <p:cNvPr id="5" name="Picture 4">
            <a:extLst>
              <a:ext uri="{FF2B5EF4-FFF2-40B4-BE49-F238E27FC236}">
                <a16:creationId xmlns:a16="http://schemas.microsoft.com/office/drawing/2014/main" id="{844116EE-B0FE-472B-A4F2-449076B29F93}"/>
              </a:ext>
            </a:extLst>
          </p:cNvPr>
          <p:cNvPicPr>
            <a:picLocks noChangeAspect="1"/>
          </p:cNvPicPr>
          <p:nvPr/>
        </p:nvPicPr>
        <p:blipFill>
          <a:blip r:embed="rId3"/>
          <a:stretch>
            <a:fillRect/>
          </a:stretch>
        </p:blipFill>
        <p:spPr>
          <a:xfrm>
            <a:off x="1693142" y="1163938"/>
            <a:ext cx="5976019" cy="2815624"/>
          </a:xfrm>
          <a:prstGeom prst="rect">
            <a:avLst/>
          </a:prstGeom>
        </p:spPr>
      </p:pic>
    </p:spTree>
    <p:extLst>
      <p:ext uri="{BB962C8B-B14F-4D97-AF65-F5344CB8AC3E}">
        <p14:creationId xmlns:p14="http://schemas.microsoft.com/office/powerpoint/2010/main" val="187023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CustomShape 1"/>
          <p:cNvSpPr/>
          <p:nvPr/>
        </p:nvSpPr>
        <p:spPr>
          <a:xfrm>
            <a:off x="1047600" y="29088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tabLst>
                <a:tab pos="0" algn="l"/>
              </a:tabLst>
            </a:pPr>
            <a:r>
              <a:rPr lang="en-US" sz="4000" b="1" spc="-1" dirty="0">
                <a:solidFill>
                  <a:srgbClr val="0070C0"/>
                </a:solidFill>
                <a:latin typeface="Times New Roman" panose="02020603050405020304" pitchFamily="18" charset="0"/>
                <a:cs typeface="Times New Roman" panose="02020603050405020304" pitchFamily="18" charset="0"/>
              </a:rPr>
              <a:t>1. </a:t>
            </a:r>
            <a:r>
              <a:rPr lang="en-US" sz="4000" b="1" spc="-1" dirty="0" err="1">
                <a:solidFill>
                  <a:srgbClr val="0070C0"/>
                </a:solidFill>
                <a:latin typeface="Times New Roman" panose="02020603050405020304" pitchFamily="18" charset="0"/>
                <a:cs typeface="Times New Roman" panose="02020603050405020304" pitchFamily="18" charset="0"/>
              </a:rPr>
              <a:t>Đặt</a:t>
            </a:r>
            <a:r>
              <a:rPr lang="en-US" sz="4000" b="1" spc="-1" dirty="0">
                <a:solidFill>
                  <a:srgbClr val="0070C0"/>
                </a:solidFill>
                <a:latin typeface="Times New Roman" panose="02020603050405020304" pitchFamily="18" charset="0"/>
                <a:cs typeface="Times New Roman" panose="02020603050405020304" pitchFamily="18" charset="0"/>
              </a:rPr>
              <a:t> </a:t>
            </a:r>
            <a:r>
              <a:rPr lang="en-US" sz="4000" b="1" spc="-1" dirty="0" err="1">
                <a:solidFill>
                  <a:srgbClr val="0070C0"/>
                </a:solidFill>
                <a:latin typeface="Times New Roman" panose="02020603050405020304" pitchFamily="18" charset="0"/>
                <a:cs typeface="Times New Roman" panose="02020603050405020304" pitchFamily="18" charset="0"/>
              </a:rPr>
              <a:t>vấn</a:t>
            </a:r>
            <a:r>
              <a:rPr lang="en-US" sz="4000" b="1" spc="-1" dirty="0">
                <a:solidFill>
                  <a:srgbClr val="0070C0"/>
                </a:solidFill>
                <a:latin typeface="Times New Roman" panose="02020603050405020304" pitchFamily="18" charset="0"/>
                <a:cs typeface="Times New Roman" panose="02020603050405020304" pitchFamily="18" charset="0"/>
              </a:rPr>
              <a:t> </a:t>
            </a:r>
            <a:r>
              <a:rPr lang="en-US" sz="4000" b="1" spc="-1" dirty="0" err="1">
                <a:solidFill>
                  <a:srgbClr val="0070C0"/>
                </a:solidFill>
                <a:latin typeface="Times New Roman" panose="02020603050405020304" pitchFamily="18" charset="0"/>
                <a:cs typeface="Times New Roman" panose="02020603050405020304" pitchFamily="18" charset="0"/>
              </a:rPr>
              <a:t>đề</a:t>
            </a:r>
            <a:endParaRPr lang="en-US" sz="4000" b="1" strike="noStrike" spc="-1" dirty="0">
              <a:solidFill>
                <a:srgbClr val="0070C0"/>
              </a:solidFill>
              <a:latin typeface="Times New Roman" panose="02020603050405020304" pitchFamily="18" charset="0"/>
              <a:cs typeface="Times New Roman" panose="02020603050405020304" pitchFamily="18" charset="0"/>
            </a:endParaRPr>
          </a:p>
        </p:txBody>
      </p:sp>
      <p:sp>
        <p:nvSpPr>
          <p:cNvPr id="1709" name="CustomShape 2"/>
          <p:cNvSpPr/>
          <p:nvPr/>
        </p:nvSpPr>
        <p:spPr>
          <a:xfrm>
            <a:off x="1432560" y="1252993"/>
            <a:ext cx="6736080" cy="3573167"/>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102960">
              <a:lnSpc>
                <a:spcPct val="100000"/>
              </a:lnSpc>
              <a:spcBef>
                <a:spcPts val="601"/>
              </a:spcBef>
              <a:buClr>
                <a:srgbClr val="28324A"/>
              </a:buClr>
            </a:pPr>
            <a:r>
              <a:rPr lang="vi-VN" sz="2400" spc="-1" dirty="0">
                <a:solidFill>
                  <a:srgbClr val="28324A"/>
                </a:solidFill>
                <a:latin typeface="Times New Roman" panose="02020603050405020304" pitchFamily="18" charset="0"/>
                <a:ea typeface="Source Sans Pro"/>
                <a:cs typeface="Times New Roman" panose="02020603050405020304" pitchFamily="18" charset="0"/>
              </a:rPr>
              <a:t>Giữa mùa dịch Covid bùng phát ,việc đeo khẩu trang cá nhân ở khu vực công cộng vô cùng quan trong. Như vậy, phát hiện khẩu trang là một nhiệm vụ cần thiết trong tình hình hiện nay, mục tiêu ngoài nhắc nhở những cá nhân không đeo khẩu trang, mà còn tạo ra dữ liệu thống kê giúp chính quyền dự đoán sự bùng phát của COVID-19 trong tương lai.</a:t>
            </a:r>
            <a:endParaRPr lang="en-US" sz="2400" b="0" strike="noStrike" spc="-1" dirty="0">
              <a:latin typeface="Times New Roman" panose="02020603050405020304" pitchFamily="18" charset="0"/>
              <a:cs typeface="Times New Roman" panose="02020603050405020304" pitchFamily="18" charset="0"/>
            </a:endParaRPr>
          </a:p>
        </p:txBody>
      </p:sp>
      <p:sp>
        <p:nvSpPr>
          <p:cNvPr id="1710" name="CustomShape 3"/>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23B8D6C8-E598-4705-8C63-3E8F80A603B8}" type="slidenum">
              <a:rPr lang="en" sz="1000" b="0" strike="noStrike" spc="-1">
                <a:solidFill>
                  <a:srgbClr val="FFFFFF"/>
                </a:solidFill>
                <a:latin typeface="Oswald"/>
                <a:ea typeface="Oswald"/>
              </a:rPr>
              <a:t>6</a:t>
            </a:fld>
            <a:endParaRPr lang="en-US" sz="1000" b="0" strike="noStrike" spc="-1">
              <a:latin typeface="Arial"/>
            </a:endParaRPr>
          </a:p>
        </p:txBody>
      </p:sp>
      <p:grpSp>
        <p:nvGrpSpPr>
          <p:cNvPr id="292" name="Group 6">
            <a:extLst>
              <a:ext uri="{FF2B5EF4-FFF2-40B4-BE49-F238E27FC236}">
                <a16:creationId xmlns:a16="http://schemas.microsoft.com/office/drawing/2014/main" id="{4E3D9815-0FDE-40FF-BAE5-C0A54CC1B817}"/>
              </a:ext>
            </a:extLst>
          </p:cNvPr>
          <p:cNvGrpSpPr/>
          <p:nvPr/>
        </p:nvGrpSpPr>
        <p:grpSpPr>
          <a:xfrm>
            <a:off x="2269118" y="243720"/>
            <a:ext cx="808560" cy="808560"/>
            <a:chOff x="3229560" y="1003680"/>
            <a:chExt cx="808560" cy="808560"/>
          </a:xfrm>
        </p:grpSpPr>
        <p:sp>
          <p:nvSpPr>
            <p:cNvPr id="293" name="CustomShape 7">
              <a:extLst>
                <a:ext uri="{FF2B5EF4-FFF2-40B4-BE49-F238E27FC236}">
                  <a16:creationId xmlns:a16="http://schemas.microsoft.com/office/drawing/2014/main" id="{AFFCEE8D-A429-4265-BB2A-745857B01B39}"/>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294" name="CustomShape 8">
              <a:extLst>
                <a:ext uri="{FF2B5EF4-FFF2-40B4-BE49-F238E27FC236}">
                  <a16:creationId xmlns:a16="http://schemas.microsoft.com/office/drawing/2014/main" id="{659375C1-1B75-4EFF-91D6-A331A06122BE}"/>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295" name="CustomShape 9">
              <a:extLst>
                <a:ext uri="{FF2B5EF4-FFF2-40B4-BE49-F238E27FC236}">
                  <a16:creationId xmlns:a16="http://schemas.microsoft.com/office/drawing/2014/main" id="{69F0F072-03EC-463F-B5C9-06867EBD644B}"/>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296" name="CustomShape 10">
              <a:extLst>
                <a:ext uri="{FF2B5EF4-FFF2-40B4-BE49-F238E27FC236}">
                  <a16:creationId xmlns:a16="http://schemas.microsoft.com/office/drawing/2014/main" id="{FD29BAD8-FED3-48C2-A966-B9CFEB6A2565}"/>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402077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1" name="CustomShape 1"/>
          <p:cNvSpPr/>
          <p:nvPr/>
        </p:nvSpPr>
        <p:spPr>
          <a:xfrm>
            <a:off x="2834640" y="3412800"/>
            <a:ext cx="4687920" cy="1158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r">
              <a:lnSpc>
                <a:spcPct val="100000"/>
              </a:lnSpc>
              <a:tabLst>
                <a:tab pos="0" algn="l"/>
              </a:tabLst>
            </a:pPr>
            <a:r>
              <a:rPr lang="en" sz="5400" b="1" spc="-1" dirty="0">
                <a:solidFill>
                  <a:srgbClr val="002060"/>
                </a:solidFill>
                <a:latin typeface="Times New Roman" panose="02020603050405020304" pitchFamily="18" charset="0"/>
                <a:cs typeface="Times New Roman" panose="02020603050405020304" pitchFamily="18" charset="0"/>
              </a:rPr>
              <a:t>Cơ sở lý thuyết</a:t>
            </a:r>
            <a:endParaRPr lang="en-US" sz="5400" b="0" strike="noStrike" spc="-1" dirty="0">
              <a:solidFill>
                <a:srgbClr val="002060"/>
              </a:solidFill>
              <a:latin typeface="Times New Roman" panose="02020603050405020304" pitchFamily="18" charset="0"/>
              <a:cs typeface="Times New Roman" panose="02020603050405020304" pitchFamily="18" charset="0"/>
            </a:endParaRPr>
          </a:p>
        </p:txBody>
      </p:sp>
      <p:sp>
        <p:nvSpPr>
          <p:cNvPr id="1712" name="CustomShape 2"/>
          <p:cNvSpPr/>
          <p:nvPr/>
        </p:nvSpPr>
        <p:spPr>
          <a:xfrm>
            <a:off x="2309400" y="4059360"/>
            <a:ext cx="5213160" cy="783360"/>
          </a:xfrm>
          <a:prstGeom prst="rect">
            <a:avLst/>
          </a:prstGeom>
          <a:noFill/>
          <a:ln>
            <a:noFill/>
          </a:ln>
        </p:spPr>
        <p:style>
          <a:lnRef idx="0">
            <a:scrgbClr r="0" g="0" b="0"/>
          </a:lnRef>
          <a:fillRef idx="0">
            <a:scrgbClr r="0" g="0" b="0"/>
          </a:fillRef>
          <a:effectRef idx="0">
            <a:scrgbClr r="0" g="0" b="0"/>
          </a:effectRef>
          <a:fontRef idx="minor"/>
        </p:style>
      </p:sp>
      <p:sp>
        <p:nvSpPr>
          <p:cNvPr id="1713" name="CustomShape 3"/>
          <p:cNvSpPr/>
          <p:nvPr/>
        </p:nvSpPr>
        <p:spPr>
          <a:xfrm>
            <a:off x="7416720" y="3661920"/>
            <a:ext cx="1758960" cy="120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 sz="12000" b="1" strike="noStrike" spc="-1" dirty="0">
                <a:solidFill>
                  <a:srgbClr val="3C78D8"/>
                </a:solidFill>
                <a:latin typeface="Oswald"/>
                <a:ea typeface="Oswald"/>
              </a:rPr>
              <a:t>2</a:t>
            </a:r>
            <a:endParaRPr lang="en-US" sz="12000" b="0" strike="noStrike" spc="-1" dirty="0">
              <a:latin typeface="Arial"/>
            </a:endParaRPr>
          </a:p>
        </p:txBody>
      </p:sp>
      <p:sp>
        <p:nvSpPr>
          <p:cNvPr id="1714" name="CustomShape 4"/>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6C3D5D6A-2565-45F0-9F9D-AFBA4D5B01A3}" type="slidenum">
              <a:rPr lang="en" sz="1000" b="0" strike="noStrike" spc="-1">
                <a:solidFill>
                  <a:srgbClr val="FFFFFF"/>
                </a:solidFill>
                <a:latin typeface="Oswald"/>
                <a:ea typeface="Oswald"/>
              </a:rPr>
              <a:t>7</a:t>
            </a:fld>
            <a:endParaRPr lang="en-US" sz="1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CustomShape 1"/>
          <p:cNvSpPr/>
          <p:nvPr/>
        </p:nvSpPr>
        <p:spPr>
          <a:xfrm>
            <a:off x="1047600" y="29088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 sz="4000" b="1" spc="-1" dirty="0">
                <a:solidFill>
                  <a:srgbClr val="00CEF6"/>
                </a:solidFill>
                <a:latin typeface="Times New Roman" panose="02020603050405020304" pitchFamily="18" charset="0"/>
                <a:cs typeface="Times New Roman" panose="02020603050405020304" pitchFamily="18" charset="0"/>
              </a:rPr>
              <a:t>Nội dung</a:t>
            </a:r>
            <a:endParaRPr lang="en-US" sz="4000" b="0" strike="noStrike" spc="-1" dirty="0">
              <a:latin typeface="Times New Roman" panose="02020603050405020304" pitchFamily="18" charset="0"/>
              <a:cs typeface="Times New Roman" panose="02020603050405020304" pitchFamily="18" charset="0"/>
            </a:endParaRPr>
          </a:p>
        </p:txBody>
      </p:sp>
      <p:sp>
        <p:nvSpPr>
          <p:cNvPr id="1709" name="CustomShape 2"/>
          <p:cNvSpPr/>
          <p:nvPr/>
        </p:nvSpPr>
        <p:spPr>
          <a:xfrm>
            <a:off x="2293045" y="715495"/>
            <a:ext cx="5434896" cy="3848762"/>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spcBef>
                <a:spcPts val="601"/>
              </a:spcBef>
            </a:pPr>
            <a:endParaRPr lang="en-US" sz="1800" b="0" strike="noStrike" spc="-1" dirty="0">
              <a:latin typeface="Arial"/>
            </a:endParaRPr>
          </a:p>
          <a:p>
            <a:pPr marL="102960">
              <a:lnSpc>
                <a:spcPct val="100000"/>
              </a:lnSpc>
              <a:spcBef>
                <a:spcPts val="601"/>
              </a:spcBef>
              <a:buClr>
                <a:srgbClr val="28324A"/>
              </a:buClr>
            </a:pPr>
            <a:r>
              <a:rPr lang="en-US" sz="2000" spc="-1" dirty="0" err="1">
                <a:solidFill>
                  <a:srgbClr val="28324A"/>
                </a:solidFill>
                <a:latin typeface="Times New Roman" panose="02020603050405020304" pitchFamily="18" charset="0"/>
                <a:ea typeface="Source Sans Pro"/>
                <a:cs typeface="Times New Roman" panose="02020603050405020304" pitchFamily="18" charset="0"/>
              </a:rPr>
              <a:t>Thuật</a:t>
            </a:r>
            <a:r>
              <a:rPr lang="en-US" sz="2000" spc="-1" dirty="0">
                <a:solidFill>
                  <a:srgbClr val="28324A"/>
                </a:solidFill>
                <a:latin typeface="Times New Roman" panose="02020603050405020304" pitchFamily="18" charset="0"/>
                <a:ea typeface="Source Sans Pro"/>
                <a:cs typeface="Times New Roman" panose="02020603050405020304" pitchFamily="18" charset="0"/>
              </a:rPr>
              <a:t> </a:t>
            </a:r>
            <a:r>
              <a:rPr lang="en-US" sz="2000" spc="-1" dirty="0" err="1">
                <a:solidFill>
                  <a:srgbClr val="28324A"/>
                </a:solidFill>
                <a:latin typeface="Times New Roman" panose="02020603050405020304" pitchFamily="18" charset="0"/>
                <a:ea typeface="Source Sans Pro"/>
                <a:cs typeface="Times New Roman" panose="02020603050405020304" pitchFamily="18" charset="0"/>
              </a:rPr>
              <a:t>toán</a:t>
            </a:r>
            <a:r>
              <a:rPr lang="en-US" sz="2000" spc="-1" dirty="0">
                <a:solidFill>
                  <a:srgbClr val="28324A"/>
                </a:solidFill>
                <a:latin typeface="Times New Roman" panose="02020603050405020304" pitchFamily="18" charset="0"/>
                <a:ea typeface="Source Sans Pro"/>
                <a:cs typeface="Times New Roman" panose="02020603050405020304" pitchFamily="18" charset="0"/>
              </a:rPr>
              <a:t>:	</a:t>
            </a:r>
          </a:p>
          <a:p>
            <a:pPr marL="102960">
              <a:spcBef>
                <a:spcPts val="601"/>
              </a:spcBef>
              <a:buClr>
                <a:srgbClr val="28324A"/>
              </a:buClr>
            </a:pPr>
            <a:r>
              <a:rPr lang="en-US" sz="2000" spc="-1" dirty="0">
                <a:solidFill>
                  <a:srgbClr val="28324A"/>
                </a:solidFill>
                <a:latin typeface="Times New Roman" panose="02020603050405020304" pitchFamily="18" charset="0"/>
                <a:ea typeface="Source Sans Pro"/>
                <a:cs typeface="Times New Roman" panose="02020603050405020304" pitchFamily="18" charset="0"/>
              </a:rPr>
              <a:t>	Convolution neural network - CNN</a:t>
            </a:r>
            <a:endParaRPr lang="en" sz="2000" spc="-1" dirty="0">
              <a:solidFill>
                <a:srgbClr val="28324A"/>
              </a:solidFill>
              <a:latin typeface="Times New Roman" panose="02020603050405020304" pitchFamily="18" charset="0"/>
              <a:ea typeface="Source Sans Pro"/>
              <a:cs typeface="Times New Roman" panose="02020603050405020304" pitchFamily="18" charset="0"/>
            </a:endParaRPr>
          </a:p>
          <a:p>
            <a:pPr marL="102960">
              <a:lnSpc>
                <a:spcPct val="100000"/>
              </a:lnSpc>
              <a:spcBef>
                <a:spcPts val="601"/>
              </a:spcBef>
              <a:buClr>
                <a:srgbClr val="28324A"/>
              </a:buClr>
            </a:pPr>
            <a:r>
              <a:rPr lang="en-US" sz="2000" spc="-1" dirty="0">
                <a:solidFill>
                  <a:srgbClr val="28324A"/>
                </a:solidFill>
                <a:latin typeface="Times New Roman" panose="02020603050405020304" pitchFamily="18" charset="0"/>
                <a:ea typeface="Source Sans Pro"/>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rPr>
              <a:t>MobileNET</a:t>
            </a:r>
            <a:endParaRPr lang="en-US" sz="2000" spc="-1" dirty="0">
              <a:solidFill>
                <a:srgbClr val="28324A"/>
              </a:solidFill>
              <a:latin typeface="Times New Roman" panose="02020603050405020304" pitchFamily="18" charset="0"/>
              <a:ea typeface="Source Sans Pro"/>
              <a:cs typeface="Times New Roman" panose="02020603050405020304" pitchFamily="18" charset="0"/>
            </a:endParaRPr>
          </a:p>
          <a:p>
            <a:pPr marL="102960">
              <a:lnSpc>
                <a:spcPct val="100000"/>
              </a:lnSpc>
              <a:spcBef>
                <a:spcPts val="601"/>
              </a:spcBef>
              <a:buClr>
                <a:srgbClr val="28324A"/>
              </a:buClr>
            </a:pPr>
            <a:r>
              <a:rPr lang="en-US" sz="2000" spc="-1" dirty="0">
                <a:solidFill>
                  <a:srgbClr val="28324A"/>
                </a:solidFill>
                <a:latin typeface="Times New Roman" panose="02020603050405020304" pitchFamily="18" charset="0"/>
                <a:ea typeface="Source Sans Pro"/>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MobileNetV2</a:t>
            </a:r>
            <a:endParaRPr lang="en" sz="2000" b="0" strike="noStrike" spc="-1" dirty="0">
              <a:solidFill>
                <a:srgbClr val="28324A"/>
              </a:solidFill>
              <a:latin typeface="Times New Roman" panose="02020603050405020304" pitchFamily="18" charset="0"/>
              <a:ea typeface="Source Sans Pro"/>
              <a:cs typeface="Times New Roman" panose="02020603050405020304" pitchFamily="18" charset="0"/>
            </a:endParaRPr>
          </a:p>
          <a:p>
            <a:pPr marL="102960">
              <a:spcBef>
                <a:spcPts val="601"/>
              </a:spcBef>
              <a:buClr>
                <a:srgbClr val="28324A"/>
              </a:buClr>
            </a:pPr>
            <a:endParaRPr lang="en" sz="2000" b="0" strike="noStrike" spc="-1" dirty="0">
              <a:solidFill>
                <a:srgbClr val="28324A"/>
              </a:solidFill>
              <a:latin typeface="Times New Roman" panose="02020603050405020304" pitchFamily="18" charset="0"/>
              <a:ea typeface="Source Sans Pro"/>
              <a:cs typeface="Times New Roman" panose="02020603050405020304" pitchFamily="18" charset="0"/>
            </a:endParaRPr>
          </a:p>
          <a:p>
            <a:pPr marL="102960">
              <a:lnSpc>
                <a:spcPct val="100000"/>
              </a:lnSpc>
              <a:spcBef>
                <a:spcPts val="601"/>
              </a:spcBef>
              <a:buClr>
                <a:srgbClr val="28324A"/>
              </a:buClr>
            </a:pPr>
            <a:endParaRPr lang="en" sz="2000" b="0" strike="noStrike" spc="-1" dirty="0">
              <a:solidFill>
                <a:srgbClr val="28324A"/>
              </a:solidFill>
              <a:latin typeface="Times New Roman" panose="02020603050405020304" pitchFamily="18" charset="0"/>
              <a:ea typeface="Source Sans Pro"/>
              <a:cs typeface="Times New Roman" panose="02020603050405020304" pitchFamily="18" charset="0"/>
            </a:endParaRPr>
          </a:p>
          <a:p>
            <a:pPr marL="102960">
              <a:lnSpc>
                <a:spcPct val="100000"/>
              </a:lnSpc>
              <a:spcBef>
                <a:spcPts val="601"/>
              </a:spcBef>
              <a:buClr>
                <a:srgbClr val="28324A"/>
              </a:buClr>
            </a:pPr>
            <a:r>
              <a:rPr lang="en" sz="2000" b="0" strike="noStrike" spc="-1" dirty="0">
                <a:solidFill>
                  <a:srgbClr val="28324A"/>
                </a:solidFill>
                <a:latin typeface="Times New Roman" panose="02020603050405020304" pitchFamily="18" charset="0"/>
                <a:ea typeface="Source Sans Pro"/>
                <a:cs typeface="Times New Roman" panose="02020603050405020304" pitchFamily="18" charset="0"/>
              </a:rPr>
              <a:t> </a:t>
            </a:r>
          </a:p>
          <a:p>
            <a:pPr>
              <a:lnSpc>
                <a:spcPct val="100000"/>
              </a:lnSpc>
            </a:pPr>
            <a:endParaRPr lang="en-US" sz="2000" b="0" strike="noStrike" spc="-1" dirty="0">
              <a:latin typeface="Arial"/>
            </a:endParaRPr>
          </a:p>
          <a:p>
            <a:pPr>
              <a:lnSpc>
                <a:spcPct val="100000"/>
              </a:lnSpc>
              <a:spcBef>
                <a:spcPts val="601"/>
              </a:spcBef>
              <a:tabLst>
                <a:tab pos="0" algn="l"/>
              </a:tabLst>
            </a:pPr>
            <a:endParaRPr lang="en-US" sz="2000" b="0" strike="noStrike" spc="-1" dirty="0">
              <a:latin typeface="Arial"/>
            </a:endParaRPr>
          </a:p>
          <a:p>
            <a:pPr>
              <a:lnSpc>
                <a:spcPct val="100000"/>
              </a:lnSpc>
              <a:spcBef>
                <a:spcPts val="601"/>
              </a:spcBef>
              <a:tabLst>
                <a:tab pos="0" algn="l"/>
              </a:tabLst>
            </a:pPr>
            <a:r>
              <a:rPr lang="en" sz="2000" b="0" strike="noStrike" spc="-1" dirty="0">
                <a:solidFill>
                  <a:srgbClr val="28324A"/>
                </a:solidFill>
                <a:latin typeface="Source Sans Pro"/>
                <a:ea typeface="Source Sans Pro"/>
              </a:rPr>
              <a:t> </a:t>
            </a:r>
            <a:endParaRPr lang="en-US" sz="2000" b="0" strike="noStrike" spc="-1" dirty="0">
              <a:latin typeface="Arial"/>
            </a:endParaRPr>
          </a:p>
        </p:txBody>
      </p:sp>
      <p:sp>
        <p:nvSpPr>
          <p:cNvPr id="1710" name="CustomShape 3"/>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23B8D6C8-E598-4705-8C63-3E8F80A603B8}" type="slidenum">
              <a:rPr lang="en" sz="1000" b="0" strike="noStrike" spc="-1">
                <a:solidFill>
                  <a:srgbClr val="FFFFFF"/>
                </a:solidFill>
                <a:latin typeface="Oswald"/>
                <a:ea typeface="Oswald"/>
              </a:rPr>
              <a:t>8</a:t>
            </a:fld>
            <a:endParaRPr lang="en-US" sz="1000" b="0" strike="noStrike" spc="-1">
              <a:latin typeface="Arial"/>
            </a:endParaRPr>
          </a:p>
        </p:txBody>
      </p:sp>
      <p:grpSp>
        <p:nvGrpSpPr>
          <p:cNvPr id="6" name="Google Shape;1145;p41"/>
          <p:cNvGrpSpPr/>
          <p:nvPr/>
        </p:nvGrpSpPr>
        <p:grpSpPr>
          <a:xfrm>
            <a:off x="2011278" y="982624"/>
            <a:ext cx="460705" cy="491455"/>
            <a:chOff x="9901824" y="937343"/>
            <a:chExt cx="744273" cy="793950"/>
          </a:xfrm>
        </p:grpSpPr>
        <p:grpSp>
          <p:nvGrpSpPr>
            <p:cNvPr id="7" name="Google Shape;1146;p41"/>
            <p:cNvGrpSpPr/>
            <p:nvPr/>
          </p:nvGrpSpPr>
          <p:grpSpPr>
            <a:xfrm>
              <a:off x="9901824" y="937343"/>
              <a:ext cx="744273" cy="793950"/>
              <a:chOff x="9901824" y="937343"/>
              <a:chExt cx="744273" cy="793950"/>
            </a:xfrm>
          </p:grpSpPr>
          <p:sp>
            <p:nvSpPr>
              <p:cNvPr id="14" name="Google Shape;1147;p41"/>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148;p41"/>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149;p41"/>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150;p41"/>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151;p41"/>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152;p41"/>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153;p41"/>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154;p41"/>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155;p41"/>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156;p41"/>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8" name="Google Shape;1157;p41"/>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158;p41"/>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159;p41"/>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160;p41"/>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161;p41"/>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162;p41"/>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7" name="Google Shape;1461;p41">
            <a:extLst>
              <a:ext uri="{FF2B5EF4-FFF2-40B4-BE49-F238E27FC236}">
                <a16:creationId xmlns:a16="http://schemas.microsoft.com/office/drawing/2014/main" id="{EE721174-DD4C-4D8B-8471-0DF0DF1F0574}"/>
              </a:ext>
            </a:extLst>
          </p:cNvPr>
          <p:cNvGrpSpPr/>
          <p:nvPr/>
        </p:nvGrpSpPr>
        <p:grpSpPr>
          <a:xfrm>
            <a:off x="2899025" y="1625761"/>
            <a:ext cx="186526" cy="183589"/>
            <a:chOff x="8095060" y="5664590"/>
            <a:chExt cx="497404" cy="594389"/>
          </a:xfrm>
        </p:grpSpPr>
        <p:grpSp>
          <p:nvGrpSpPr>
            <p:cNvPr id="88" name="Google Shape;1462;p41">
              <a:extLst>
                <a:ext uri="{FF2B5EF4-FFF2-40B4-BE49-F238E27FC236}">
                  <a16:creationId xmlns:a16="http://schemas.microsoft.com/office/drawing/2014/main" id="{9C0DF03D-F11E-4B2D-81AE-C2D73CCBCD34}"/>
                </a:ext>
              </a:extLst>
            </p:cNvPr>
            <p:cNvGrpSpPr/>
            <p:nvPr/>
          </p:nvGrpSpPr>
          <p:grpSpPr>
            <a:xfrm>
              <a:off x="8095060" y="5969027"/>
              <a:ext cx="497404" cy="289951"/>
              <a:chOff x="8095060" y="5969027"/>
              <a:chExt cx="497404" cy="289951"/>
            </a:xfrm>
          </p:grpSpPr>
          <p:sp>
            <p:nvSpPr>
              <p:cNvPr id="101" name="Google Shape;1463;p41">
                <a:extLst>
                  <a:ext uri="{FF2B5EF4-FFF2-40B4-BE49-F238E27FC236}">
                    <a16:creationId xmlns:a16="http://schemas.microsoft.com/office/drawing/2014/main" id="{655AA826-A264-4FA8-8ACA-9F87466A965D}"/>
                  </a:ext>
                </a:extLst>
              </p:cNvPr>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 name="Google Shape;1464;p41">
                <a:extLst>
                  <a:ext uri="{FF2B5EF4-FFF2-40B4-BE49-F238E27FC236}">
                    <a16:creationId xmlns:a16="http://schemas.microsoft.com/office/drawing/2014/main" id="{735889FA-7D8E-438E-A9D5-36C44AA94028}"/>
                  </a:ext>
                </a:extLst>
              </p:cNvPr>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 name="Google Shape;1465;p41">
                <a:extLst>
                  <a:ext uri="{FF2B5EF4-FFF2-40B4-BE49-F238E27FC236}">
                    <a16:creationId xmlns:a16="http://schemas.microsoft.com/office/drawing/2014/main" id="{096D89CB-792A-47EC-BB8C-C16EFE1B6BB7}"/>
                  </a:ext>
                </a:extLst>
              </p:cNvPr>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9" name="Google Shape;1466;p41">
              <a:extLst>
                <a:ext uri="{FF2B5EF4-FFF2-40B4-BE49-F238E27FC236}">
                  <a16:creationId xmlns:a16="http://schemas.microsoft.com/office/drawing/2014/main" id="{0E4BAE49-BB59-41C4-84A8-3F99C02DD140}"/>
                </a:ext>
              </a:extLst>
            </p:cNvPr>
            <p:cNvGrpSpPr/>
            <p:nvPr/>
          </p:nvGrpSpPr>
          <p:grpSpPr>
            <a:xfrm>
              <a:off x="8095060" y="5867832"/>
              <a:ext cx="497404" cy="289312"/>
              <a:chOff x="8095060" y="5867832"/>
              <a:chExt cx="497404" cy="289312"/>
            </a:xfrm>
          </p:grpSpPr>
          <p:sp>
            <p:nvSpPr>
              <p:cNvPr id="98" name="Google Shape;1467;p41">
                <a:extLst>
                  <a:ext uri="{FF2B5EF4-FFF2-40B4-BE49-F238E27FC236}">
                    <a16:creationId xmlns:a16="http://schemas.microsoft.com/office/drawing/2014/main" id="{EEA01419-DB30-447A-B32C-4ADA5859303E}"/>
                  </a:ext>
                </a:extLst>
              </p:cNvPr>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 name="Google Shape;1468;p41">
                <a:extLst>
                  <a:ext uri="{FF2B5EF4-FFF2-40B4-BE49-F238E27FC236}">
                    <a16:creationId xmlns:a16="http://schemas.microsoft.com/office/drawing/2014/main" id="{BFF0B375-70A6-4B62-8C04-3807E2F8CE8C}"/>
                  </a:ext>
                </a:extLst>
              </p:cNvPr>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 name="Google Shape;1469;p41">
                <a:extLst>
                  <a:ext uri="{FF2B5EF4-FFF2-40B4-BE49-F238E27FC236}">
                    <a16:creationId xmlns:a16="http://schemas.microsoft.com/office/drawing/2014/main" id="{70718DB0-624F-4FF2-A045-75F2C8FB3245}"/>
                  </a:ext>
                </a:extLst>
              </p:cNvPr>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0" name="Google Shape;1470;p41">
              <a:extLst>
                <a:ext uri="{FF2B5EF4-FFF2-40B4-BE49-F238E27FC236}">
                  <a16:creationId xmlns:a16="http://schemas.microsoft.com/office/drawing/2014/main" id="{00983737-F8D8-48C9-B425-DD2BBDAA9D5F}"/>
                </a:ext>
              </a:extLst>
            </p:cNvPr>
            <p:cNvGrpSpPr/>
            <p:nvPr/>
          </p:nvGrpSpPr>
          <p:grpSpPr>
            <a:xfrm>
              <a:off x="8095060" y="5765998"/>
              <a:ext cx="497404" cy="289312"/>
              <a:chOff x="8095060" y="5765998"/>
              <a:chExt cx="497404" cy="289312"/>
            </a:xfrm>
          </p:grpSpPr>
          <p:sp>
            <p:nvSpPr>
              <p:cNvPr id="95" name="Google Shape;1471;p41">
                <a:extLst>
                  <a:ext uri="{FF2B5EF4-FFF2-40B4-BE49-F238E27FC236}">
                    <a16:creationId xmlns:a16="http://schemas.microsoft.com/office/drawing/2014/main" id="{B7DCD25D-9D6A-4335-B102-5C744E021A18}"/>
                  </a:ext>
                </a:extLst>
              </p:cNvPr>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 name="Google Shape;1472;p41">
                <a:extLst>
                  <a:ext uri="{FF2B5EF4-FFF2-40B4-BE49-F238E27FC236}">
                    <a16:creationId xmlns:a16="http://schemas.microsoft.com/office/drawing/2014/main" id="{80950064-783B-42F0-9DD2-D7D1AE16F0C4}"/>
                  </a:ext>
                </a:extLst>
              </p:cNvPr>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 name="Google Shape;1473;p41">
                <a:extLst>
                  <a:ext uri="{FF2B5EF4-FFF2-40B4-BE49-F238E27FC236}">
                    <a16:creationId xmlns:a16="http://schemas.microsoft.com/office/drawing/2014/main" id="{527BEB3F-F8E9-405B-9F92-89A0EAC4DEAB}"/>
                  </a:ext>
                </a:extLst>
              </p:cNvPr>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 name="Google Shape;1474;p41">
              <a:extLst>
                <a:ext uri="{FF2B5EF4-FFF2-40B4-BE49-F238E27FC236}">
                  <a16:creationId xmlns:a16="http://schemas.microsoft.com/office/drawing/2014/main" id="{2A0CB9C9-9F12-4530-8D8C-DD5DE8DB6B72}"/>
                </a:ext>
              </a:extLst>
            </p:cNvPr>
            <p:cNvGrpSpPr/>
            <p:nvPr/>
          </p:nvGrpSpPr>
          <p:grpSpPr>
            <a:xfrm>
              <a:off x="8095060" y="5664590"/>
              <a:ext cx="497404" cy="290164"/>
              <a:chOff x="8095060" y="5664590"/>
              <a:chExt cx="497404" cy="290164"/>
            </a:xfrm>
          </p:grpSpPr>
          <p:sp>
            <p:nvSpPr>
              <p:cNvPr id="92" name="Google Shape;1475;p41">
                <a:extLst>
                  <a:ext uri="{FF2B5EF4-FFF2-40B4-BE49-F238E27FC236}">
                    <a16:creationId xmlns:a16="http://schemas.microsoft.com/office/drawing/2014/main" id="{BB901077-F390-4BBF-AC12-32A05E79E3A4}"/>
                  </a:ext>
                </a:extLst>
              </p:cNvPr>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 name="Google Shape;1476;p41">
                <a:extLst>
                  <a:ext uri="{FF2B5EF4-FFF2-40B4-BE49-F238E27FC236}">
                    <a16:creationId xmlns:a16="http://schemas.microsoft.com/office/drawing/2014/main" id="{7CDFF652-BD9E-4CF1-8754-2F15E3A77E7D}"/>
                  </a:ext>
                </a:extLst>
              </p:cNvPr>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 name="Google Shape;1477;p41">
                <a:extLst>
                  <a:ext uri="{FF2B5EF4-FFF2-40B4-BE49-F238E27FC236}">
                    <a16:creationId xmlns:a16="http://schemas.microsoft.com/office/drawing/2014/main" id="{30446BDC-DC7D-410F-AFCE-967C1AC9276A}"/>
                  </a:ext>
                </a:extLst>
              </p:cNvPr>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04" name="Google Shape;1461;p41">
            <a:extLst>
              <a:ext uri="{FF2B5EF4-FFF2-40B4-BE49-F238E27FC236}">
                <a16:creationId xmlns:a16="http://schemas.microsoft.com/office/drawing/2014/main" id="{AB22712D-15CF-484A-9587-739F04E901D4}"/>
              </a:ext>
            </a:extLst>
          </p:cNvPr>
          <p:cNvGrpSpPr/>
          <p:nvPr/>
        </p:nvGrpSpPr>
        <p:grpSpPr>
          <a:xfrm>
            <a:off x="2902713" y="1982880"/>
            <a:ext cx="186526" cy="183589"/>
            <a:chOff x="8095060" y="5664590"/>
            <a:chExt cx="497404" cy="594389"/>
          </a:xfrm>
        </p:grpSpPr>
        <p:grpSp>
          <p:nvGrpSpPr>
            <p:cNvPr id="105" name="Google Shape;1462;p41">
              <a:extLst>
                <a:ext uri="{FF2B5EF4-FFF2-40B4-BE49-F238E27FC236}">
                  <a16:creationId xmlns:a16="http://schemas.microsoft.com/office/drawing/2014/main" id="{8CB97400-E302-4FBB-8A9F-645050487B68}"/>
                </a:ext>
              </a:extLst>
            </p:cNvPr>
            <p:cNvGrpSpPr/>
            <p:nvPr/>
          </p:nvGrpSpPr>
          <p:grpSpPr>
            <a:xfrm>
              <a:off x="8095060" y="5969027"/>
              <a:ext cx="497404" cy="289951"/>
              <a:chOff x="8095060" y="5969027"/>
              <a:chExt cx="497404" cy="289951"/>
            </a:xfrm>
          </p:grpSpPr>
          <p:sp>
            <p:nvSpPr>
              <p:cNvPr id="118" name="Google Shape;1463;p41">
                <a:extLst>
                  <a:ext uri="{FF2B5EF4-FFF2-40B4-BE49-F238E27FC236}">
                    <a16:creationId xmlns:a16="http://schemas.microsoft.com/office/drawing/2014/main" id="{72A687C4-5270-4103-AE22-E16662474353}"/>
                  </a:ext>
                </a:extLst>
              </p:cNvPr>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 name="Google Shape;1464;p41">
                <a:extLst>
                  <a:ext uri="{FF2B5EF4-FFF2-40B4-BE49-F238E27FC236}">
                    <a16:creationId xmlns:a16="http://schemas.microsoft.com/office/drawing/2014/main" id="{CE3D8EF6-B62C-4C85-96B0-3F4901FE4F30}"/>
                  </a:ext>
                </a:extLst>
              </p:cNvPr>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 name="Google Shape;1465;p41">
                <a:extLst>
                  <a:ext uri="{FF2B5EF4-FFF2-40B4-BE49-F238E27FC236}">
                    <a16:creationId xmlns:a16="http://schemas.microsoft.com/office/drawing/2014/main" id="{BF3E3445-ADD2-45BC-B47A-FD23593A3031}"/>
                  </a:ext>
                </a:extLst>
              </p:cNvPr>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6" name="Google Shape;1466;p41">
              <a:extLst>
                <a:ext uri="{FF2B5EF4-FFF2-40B4-BE49-F238E27FC236}">
                  <a16:creationId xmlns:a16="http://schemas.microsoft.com/office/drawing/2014/main" id="{3D2F14AD-EC55-4644-B9C5-AC85F7844B78}"/>
                </a:ext>
              </a:extLst>
            </p:cNvPr>
            <p:cNvGrpSpPr/>
            <p:nvPr/>
          </p:nvGrpSpPr>
          <p:grpSpPr>
            <a:xfrm>
              <a:off x="8095060" y="5867832"/>
              <a:ext cx="497404" cy="289312"/>
              <a:chOff x="8095060" y="5867832"/>
              <a:chExt cx="497404" cy="289312"/>
            </a:xfrm>
          </p:grpSpPr>
          <p:sp>
            <p:nvSpPr>
              <p:cNvPr id="115" name="Google Shape;1467;p41">
                <a:extLst>
                  <a:ext uri="{FF2B5EF4-FFF2-40B4-BE49-F238E27FC236}">
                    <a16:creationId xmlns:a16="http://schemas.microsoft.com/office/drawing/2014/main" id="{C0DD71CF-8F16-471F-BB2E-6D11EB7315F0}"/>
                  </a:ext>
                </a:extLst>
              </p:cNvPr>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 name="Google Shape;1468;p41">
                <a:extLst>
                  <a:ext uri="{FF2B5EF4-FFF2-40B4-BE49-F238E27FC236}">
                    <a16:creationId xmlns:a16="http://schemas.microsoft.com/office/drawing/2014/main" id="{F815DA16-AEF0-4A99-9820-1D7BDE430521}"/>
                  </a:ext>
                </a:extLst>
              </p:cNvPr>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 name="Google Shape;1469;p41">
                <a:extLst>
                  <a:ext uri="{FF2B5EF4-FFF2-40B4-BE49-F238E27FC236}">
                    <a16:creationId xmlns:a16="http://schemas.microsoft.com/office/drawing/2014/main" id="{2199BC6F-6F10-415E-BCDC-A440E47F5C7A}"/>
                  </a:ext>
                </a:extLst>
              </p:cNvPr>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7" name="Google Shape;1470;p41">
              <a:extLst>
                <a:ext uri="{FF2B5EF4-FFF2-40B4-BE49-F238E27FC236}">
                  <a16:creationId xmlns:a16="http://schemas.microsoft.com/office/drawing/2014/main" id="{16E62A68-7B7B-4F62-9C9C-031829EBC289}"/>
                </a:ext>
              </a:extLst>
            </p:cNvPr>
            <p:cNvGrpSpPr/>
            <p:nvPr/>
          </p:nvGrpSpPr>
          <p:grpSpPr>
            <a:xfrm>
              <a:off x="8095060" y="5765998"/>
              <a:ext cx="497404" cy="289312"/>
              <a:chOff x="8095060" y="5765998"/>
              <a:chExt cx="497404" cy="289312"/>
            </a:xfrm>
          </p:grpSpPr>
          <p:sp>
            <p:nvSpPr>
              <p:cNvPr id="112" name="Google Shape;1471;p41">
                <a:extLst>
                  <a:ext uri="{FF2B5EF4-FFF2-40B4-BE49-F238E27FC236}">
                    <a16:creationId xmlns:a16="http://schemas.microsoft.com/office/drawing/2014/main" id="{099C2AF9-D513-4AD2-A4ED-5CCBA28D29EA}"/>
                  </a:ext>
                </a:extLst>
              </p:cNvPr>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 name="Google Shape;1472;p41">
                <a:extLst>
                  <a:ext uri="{FF2B5EF4-FFF2-40B4-BE49-F238E27FC236}">
                    <a16:creationId xmlns:a16="http://schemas.microsoft.com/office/drawing/2014/main" id="{8EFB9764-B215-4B65-9975-2F5BC093FF86}"/>
                  </a:ext>
                </a:extLst>
              </p:cNvPr>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 name="Google Shape;1473;p41">
                <a:extLst>
                  <a:ext uri="{FF2B5EF4-FFF2-40B4-BE49-F238E27FC236}">
                    <a16:creationId xmlns:a16="http://schemas.microsoft.com/office/drawing/2014/main" id="{D7F597D2-8755-48C9-B05C-E3B525ABC3AE}"/>
                  </a:ext>
                </a:extLst>
              </p:cNvPr>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8" name="Google Shape;1474;p41">
              <a:extLst>
                <a:ext uri="{FF2B5EF4-FFF2-40B4-BE49-F238E27FC236}">
                  <a16:creationId xmlns:a16="http://schemas.microsoft.com/office/drawing/2014/main" id="{53EF0DD8-A42A-44DA-872E-C99C236C0450}"/>
                </a:ext>
              </a:extLst>
            </p:cNvPr>
            <p:cNvGrpSpPr/>
            <p:nvPr/>
          </p:nvGrpSpPr>
          <p:grpSpPr>
            <a:xfrm>
              <a:off x="8095060" y="5664590"/>
              <a:ext cx="497404" cy="290164"/>
              <a:chOff x="8095060" y="5664590"/>
              <a:chExt cx="497404" cy="290164"/>
            </a:xfrm>
          </p:grpSpPr>
          <p:sp>
            <p:nvSpPr>
              <p:cNvPr id="109" name="Google Shape;1475;p41">
                <a:extLst>
                  <a:ext uri="{FF2B5EF4-FFF2-40B4-BE49-F238E27FC236}">
                    <a16:creationId xmlns:a16="http://schemas.microsoft.com/office/drawing/2014/main" id="{AA647EC8-2223-4467-A553-9571B62D2E49}"/>
                  </a:ext>
                </a:extLst>
              </p:cNvPr>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 name="Google Shape;1476;p41">
                <a:extLst>
                  <a:ext uri="{FF2B5EF4-FFF2-40B4-BE49-F238E27FC236}">
                    <a16:creationId xmlns:a16="http://schemas.microsoft.com/office/drawing/2014/main" id="{C3A60D37-57CA-4A04-9132-1E90E9F62395}"/>
                  </a:ext>
                </a:extLst>
              </p:cNvPr>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 name="Google Shape;1477;p41">
                <a:extLst>
                  <a:ext uri="{FF2B5EF4-FFF2-40B4-BE49-F238E27FC236}">
                    <a16:creationId xmlns:a16="http://schemas.microsoft.com/office/drawing/2014/main" id="{8494048D-3E19-43A2-8D42-01C85AF47099}"/>
                  </a:ext>
                </a:extLst>
              </p:cNvPr>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1" name="Google Shape;1461;p41">
            <a:extLst>
              <a:ext uri="{FF2B5EF4-FFF2-40B4-BE49-F238E27FC236}">
                <a16:creationId xmlns:a16="http://schemas.microsoft.com/office/drawing/2014/main" id="{E626CC7F-1CEE-4DAF-BEB3-9850C783001B}"/>
              </a:ext>
            </a:extLst>
          </p:cNvPr>
          <p:cNvGrpSpPr/>
          <p:nvPr/>
        </p:nvGrpSpPr>
        <p:grpSpPr>
          <a:xfrm>
            <a:off x="2899025" y="2385173"/>
            <a:ext cx="186526" cy="183589"/>
            <a:chOff x="8095060" y="5664590"/>
            <a:chExt cx="497404" cy="594389"/>
          </a:xfrm>
        </p:grpSpPr>
        <p:grpSp>
          <p:nvGrpSpPr>
            <p:cNvPr id="122" name="Google Shape;1462;p41">
              <a:extLst>
                <a:ext uri="{FF2B5EF4-FFF2-40B4-BE49-F238E27FC236}">
                  <a16:creationId xmlns:a16="http://schemas.microsoft.com/office/drawing/2014/main" id="{12113258-3B73-4E23-8C8D-07FB5AC74F0F}"/>
                </a:ext>
              </a:extLst>
            </p:cNvPr>
            <p:cNvGrpSpPr/>
            <p:nvPr/>
          </p:nvGrpSpPr>
          <p:grpSpPr>
            <a:xfrm>
              <a:off x="8095060" y="5969027"/>
              <a:ext cx="497404" cy="289951"/>
              <a:chOff x="8095060" y="5969027"/>
              <a:chExt cx="497404" cy="289951"/>
            </a:xfrm>
          </p:grpSpPr>
          <p:sp>
            <p:nvSpPr>
              <p:cNvPr id="135" name="Google Shape;1463;p41">
                <a:extLst>
                  <a:ext uri="{FF2B5EF4-FFF2-40B4-BE49-F238E27FC236}">
                    <a16:creationId xmlns:a16="http://schemas.microsoft.com/office/drawing/2014/main" id="{965788C3-2310-4DD0-B47F-D8C292DBC3E7}"/>
                  </a:ext>
                </a:extLst>
              </p:cNvPr>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 name="Google Shape;1464;p41">
                <a:extLst>
                  <a:ext uri="{FF2B5EF4-FFF2-40B4-BE49-F238E27FC236}">
                    <a16:creationId xmlns:a16="http://schemas.microsoft.com/office/drawing/2014/main" id="{047C5DBD-F475-4410-8376-C20451D94CD0}"/>
                  </a:ext>
                </a:extLst>
              </p:cNvPr>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 name="Google Shape;1465;p41">
                <a:extLst>
                  <a:ext uri="{FF2B5EF4-FFF2-40B4-BE49-F238E27FC236}">
                    <a16:creationId xmlns:a16="http://schemas.microsoft.com/office/drawing/2014/main" id="{BAF3439D-FB2B-40FE-AB13-86B816A4F3B3}"/>
                  </a:ext>
                </a:extLst>
              </p:cNvPr>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3" name="Google Shape;1466;p41">
              <a:extLst>
                <a:ext uri="{FF2B5EF4-FFF2-40B4-BE49-F238E27FC236}">
                  <a16:creationId xmlns:a16="http://schemas.microsoft.com/office/drawing/2014/main" id="{286770F9-D85F-417C-BDDF-B1FD2173C21F}"/>
                </a:ext>
              </a:extLst>
            </p:cNvPr>
            <p:cNvGrpSpPr/>
            <p:nvPr/>
          </p:nvGrpSpPr>
          <p:grpSpPr>
            <a:xfrm>
              <a:off x="8095060" y="5867832"/>
              <a:ext cx="497404" cy="289312"/>
              <a:chOff x="8095060" y="5867832"/>
              <a:chExt cx="497404" cy="289312"/>
            </a:xfrm>
          </p:grpSpPr>
          <p:sp>
            <p:nvSpPr>
              <p:cNvPr id="132" name="Google Shape;1467;p41">
                <a:extLst>
                  <a:ext uri="{FF2B5EF4-FFF2-40B4-BE49-F238E27FC236}">
                    <a16:creationId xmlns:a16="http://schemas.microsoft.com/office/drawing/2014/main" id="{0920BDA6-BDBA-48E4-9C53-99B3E96535B1}"/>
                  </a:ext>
                </a:extLst>
              </p:cNvPr>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 name="Google Shape;1468;p41">
                <a:extLst>
                  <a:ext uri="{FF2B5EF4-FFF2-40B4-BE49-F238E27FC236}">
                    <a16:creationId xmlns:a16="http://schemas.microsoft.com/office/drawing/2014/main" id="{A896156E-20D9-4F00-A839-2AB3B82AE731}"/>
                  </a:ext>
                </a:extLst>
              </p:cNvPr>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 name="Google Shape;1469;p41">
                <a:extLst>
                  <a:ext uri="{FF2B5EF4-FFF2-40B4-BE49-F238E27FC236}">
                    <a16:creationId xmlns:a16="http://schemas.microsoft.com/office/drawing/2014/main" id="{E9FF062A-9270-4F8D-BCD8-57C737AD9078}"/>
                  </a:ext>
                </a:extLst>
              </p:cNvPr>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 name="Google Shape;1470;p41">
              <a:extLst>
                <a:ext uri="{FF2B5EF4-FFF2-40B4-BE49-F238E27FC236}">
                  <a16:creationId xmlns:a16="http://schemas.microsoft.com/office/drawing/2014/main" id="{3408C2C6-32D4-4A14-9483-E4A048453F11}"/>
                </a:ext>
              </a:extLst>
            </p:cNvPr>
            <p:cNvGrpSpPr/>
            <p:nvPr/>
          </p:nvGrpSpPr>
          <p:grpSpPr>
            <a:xfrm>
              <a:off x="8095060" y="5765998"/>
              <a:ext cx="497404" cy="289312"/>
              <a:chOff x="8095060" y="5765998"/>
              <a:chExt cx="497404" cy="289312"/>
            </a:xfrm>
          </p:grpSpPr>
          <p:sp>
            <p:nvSpPr>
              <p:cNvPr id="129" name="Google Shape;1471;p41">
                <a:extLst>
                  <a:ext uri="{FF2B5EF4-FFF2-40B4-BE49-F238E27FC236}">
                    <a16:creationId xmlns:a16="http://schemas.microsoft.com/office/drawing/2014/main" id="{922A001A-3892-48C2-BB7A-8AFC17105EF8}"/>
                  </a:ext>
                </a:extLst>
              </p:cNvPr>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 name="Google Shape;1472;p41">
                <a:extLst>
                  <a:ext uri="{FF2B5EF4-FFF2-40B4-BE49-F238E27FC236}">
                    <a16:creationId xmlns:a16="http://schemas.microsoft.com/office/drawing/2014/main" id="{EFC39FEF-BEF2-4092-A3A4-918B01B07360}"/>
                  </a:ext>
                </a:extLst>
              </p:cNvPr>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 name="Google Shape;1473;p41">
                <a:extLst>
                  <a:ext uri="{FF2B5EF4-FFF2-40B4-BE49-F238E27FC236}">
                    <a16:creationId xmlns:a16="http://schemas.microsoft.com/office/drawing/2014/main" id="{2780D52F-22A5-411B-A1D3-58450CC4214A}"/>
                  </a:ext>
                </a:extLst>
              </p:cNvPr>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5" name="Google Shape;1474;p41">
              <a:extLst>
                <a:ext uri="{FF2B5EF4-FFF2-40B4-BE49-F238E27FC236}">
                  <a16:creationId xmlns:a16="http://schemas.microsoft.com/office/drawing/2014/main" id="{3C5ABC2B-2D7E-4330-8757-1E5DAA0B5B05}"/>
                </a:ext>
              </a:extLst>
            </p:cNvPr>
            <p:cNvGrpSpPr/>
            <p:nvPr/>
          </p:nvGrpSpPr>
          <p:grpSpPr>
            <a:xfrm>
              <a:off x="8095060" y="5664590"/>
              <a:ext cx="497404" cy="290164"/>
              <a:chOff x="8095060" y="5664590"/>
              <a:chExt cx="497404" cy="290164"/>
            </a:xfrm>
          </p:grpSpPr>
          <p:sp>
            <p:nvSpPr>
              <p:cNvPr id="126" name="Google Shape;1475;p41">
                <a:extLst>
                  <a:ext uri="{FF2B5EF4-FFF2-40B4-BE49-F238E27FC236}">
                    <a16:creationId xmlns:a16="http://schemas.microsoft.com/office/drawing/2014/main" id="{ECF85DEB-0EED-4238-8946-4B7BFDA81CC6}"/>
                  </a:ext>
                </a:extLst>
              </p:cNvPr>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 name="Google Shape;1476;p41">
                <a:extLst>
                  <a:ext uri="{FF2B5EF4-FFF2-40B4-BE49-F238E27FC236}">
                    <a16:creationId xmlns:a16="http://schemas.microsoft.com/office/drawing/2014/main" id="{D6F503B4-6721-4090-8BE7-C2A4015BD5CC}"/>
                  </a:ext>
                </a:extLst>
              </p:cNvPr>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 name="Google Shape;1477;p41">
                <a:extLst>
                  <a:ext uri="{FF2B5EF4-FFF2-40B4-BE49-F238E27FC236}">
                    <a16:creationId xmlns:a16="http://schemas.microsoft.com/office/drawing/2014/main" id="{6ADD977D-7001-464C-9DFF-FF1E53ABE70E}"/>
                  </a:ext>
                </a:extLst>
              </p:cNvPr>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292" name="Group 6">
            <a:extLst>
              <a:ext uri="{FF2B5EF4-FFF2-40B4-BE49-F238E27FC236}">
                <a16:creationId xmlns:a16="http://schemas.microsoft.com/office/drawing/2014/main" id="{4E3D9815-0FDE-40FF-BAE5-C0A54CC1B817}"/>
              </a:ext>
            </a:extLst>
          </p:cNvPr>
          <p:cNvGrpSpPr/>
          <p:nvPr/>
        </p:nvGrpSpPr>
        <p:grpSpPr>
          <a:xfrm>
            <a:off x="2426067" y="221438"/>
            <a:ext cx="808560" cy="808560"/>
            <a:chOff x="3229560" y="1003680"/>
            <a:chExt cx="808560" cy="808560"/>
          </a:xfrm>
        </p:grpSpPr>
        <p:sp>
          <p:nvSpPr>
            <p:cNvPr id="293" name="CustomShape 7">
              <a:extLst>
                <a:ext uri="{FF2B5EF4-FFF2-40B4-BE49-F238E27FC236}">
                  <a16:creationId xmlns:a16="http://schemas.microsoft.com/office/drawing/2014/main" id="{AFFCEE8D-A429-4265-BB2A-745857B01B39}"/>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294" name="CustomShape 8">
              <a:extLst>
                <a:ext uri="{FF2B5EF4-FFF2-40B4-BE49-F238E27FC236}">
                  <a16:creationId xmlns:a16="http://schemas.microsoft.com/office/drawing/2014/main" id="{659375C1-1B75-4EFF-91D6-A331A06122BE}"/>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295" name="CustomShape 9">
              <a:extLst>
                <a:ext uri="{FF2B5EF4-FFF2-40B4-BE49-F238E27FC236}">
                  <a16:creationId xmlns:a16="http://schemas.microsoft.com/office/drawing/2014/main" id="{69F0F072-03EC-463F-B5C9-06867EBD644B}"/>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296" name="CustomShape 10">
              <a:extLst>
                <a:ext uri="{FF2B5EF4-FFF2-40B4-BE49-F238E27FC236}">
                  <a16:creationId xmlns:a16="http://schemas.microsoft.com/office/drawing/2014/main" id="{FD29BAD8-FED3-48C2-A966-B9CFEB6A2565}"/>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262569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5" name="CustomShape 1"/>
          <p:cNvSpPr/>
          <p:nvPr/>
        </p:nvSpPr>
        <p:spPr>
          <a:xfrm>
            <a:off x="1142280" y="91440"/>
            <a:ext cx="6995160" cy="714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 sz="3200" b="1" spc="-1" dirty="0">
                <a:solidFill>
                  <a:srgbClr val="00CEF6"/>
                </a:solidFill>
                <a:latin typeface="Times New Roman" panose="02020603050405020304" pitchFamily="18" charset="0"/>
                <a:cs typeface="Times New Roman" panose="02020603050405020304" pitchFamily="18" charset="0"/>
              </a:rPr>
              <a:t>Convolution neural network - CNN</a:t>
            </a:r>
            <a:endParaRPr lang="en-US" sz="3200" b="0" strike="noStrike" spc="-1" dirty="0">
              <a:latin typeface="Times New Roman" panose="02020603050405020304" pitchFamily="18" charset="0"/>
              <a:cs typeface="Times New Roman" panose="02020603050405020304" pitchFamily="18" charset="0"/>
            </a:endParaRPr>
          </a:p>
        </p:txBody>
      </p:sp>
      <p:sp>
        <p:nvSpPr>
          <p:cNvPr id="1717" name="CustomShape 3"/>
          <p:cNvSpPr/>
          <p:nvPr/>
        </p:nvSpPr>
        <p:spPr>
          <a:xfrm>
            <a:off x="8556840" y="4826160"/>
            <a:ext cx="547200" cy="31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fld id="{7E6FBB59-6B84-4472-952F-32B2C704ED3F}" type="slidenum">
              <a:rPr lang="en" sz="1000" b="0" strike="noStrike" spc="-1">
                <a:solidFill>
                  <a:srgbClr val="FFFFFF"/>
                </a:solidFill>
                <a:latin typeface="Oswald"/>
                <a:ea typeface="Oswald"/>
              </a:rPr>
              <a:t>9</a:t>
            </a:fld>
            <a:endParaRPr lang="en-US" sz="1000" b="0" strike="noStrike" spc="-1">
              <a:latin typeface="Arial"/>
            </a:endParaRPr>
          </a:p>
        </p:txBody>
      </p:sp>
      <p:pic>
        <p:nvPicPr>
          <p:cNvPr id="1718" name="Picture 1717"/>
          <p:cNvPicPr/>
          <p:nvPr/>
        </p:nvPicPr>
        <p:blipFill>
          <a:blip r:embed="rId2"/>
          <a:stretch/>
        </p:blipFill>
        <p:spPr>
          <a:xfrm>
            <a:off x="1144260" y="900717"/>
            <a:ext cx="6855480" cy="2458396"/>
          </a:xfrm>
          <a:prstGeom prst="rect">
            <a:avLst/>
          </a:prstGeom>
          <a:ln>
            <a:noFill/>
          </a:ln>
        </p:spPr>
      </p:pic>
      <p:grpSp>
        <p:nvGrpSpPr>
          <p:cNvPr id="8" name="Group 6">
            <a:extLst>
              <a:ext uri="{FF2B5EF4-FFF2-40B4-BE49-F238E27FC236}">
                <a16:creationId xmlns:a16="http://schemas.microsoft.com/office/drawing/2014/main" id="{90DB2D81-354F-4A4C-AB9B-2C69B6766790}"/>
              </a:ext>
            </a:extLst>
          </p:cNvPr>
          <p:cNvGrpSpPr/>
          <p:nvPr/>
        </p:nvGrpSpPr>
        <p:grpSpPr>
          <a:xfrm>
            <a:off x="556474" y="92091"/>
            <a:ext cx="808560" cy="808560"/>
            <a:chOff x="3229560" y="1003680"/>
            <a:chExt cx="808560" cy="808560"/>
          </a:xfrm>
        </p:grpSpPr>
        <p:sp>
          <p:nvSpPr>
            <p:cNvPr id="9" name="CustomShape 7">
              <a:extLst>
                <a:ext uri="{FF2B5EF4-FFF2-40B4-BE49-F238E27FC236}">
                  <a16:creationId xmlns:a16="http://schemas.microsoft.com/office/drawing/2014/main" id="{B707C3D7-3B38-48A6-A8BE-10D6AE059F7A}"/>
                </a:ext>
              </a:extLst>
            </p:cNvPr>
            <p:cNvSpPr/>
            <p:nvPr/>
          </p:nvSpPr>
          <p:spPr>
            <a:xfrm rot="1940400">
              <a:off x="3340800" y="1114920"/>
              <a:ext cx="586080" cy="58608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0" name="CustomShape 8">
              <a:extLst>
                <a:ext uri="{FF2B5EF4-FFF2-40B4-BE49-F238E27FC236}">
                  <a16:creationId xmlns:a16="http://schemas.microsoft.com/office/drawing/2014/main" id="{3685B110-23DE-41A8-A044-A9912DA94E89}"/>
                </a:ext>
              </a:extLst>
            </p:cNvPr>
            <p:cNvSpPr/>
            <p:nvPr/>
          </p:nvSpPr>
          <p:spPr>
            <a:xfrm rot="1940400">
              <a:off x="3296520" y="1424880"/>
              <a:ext cx="95760" cy="9576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1" name="CustomShape 9">
              <a:extLst>
                <a:ext uri="{FF2B5EF4-FFF2-40B4-BE49-F238E27FC236}">
                  <a16:creationId xmlns:a16="http://schemas.microsoft.com/office/drawing/2014/main" id="{EABDA1A5-9617-40E5-9401-7D66F563D0F4}"/>
                </a:ext>
              </a:extLst>
            </p:cNvPr>
            <p:cNvSpPr/>
            <p:nvPr/>
          </p:nvSpPr>
          <p:spPr>
            <a:xfrm rot="1940400">
              <a:off x="3342240" y="1506960"/>
              <a:ext cx="60840" cy="6084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style>
            <a:lnRef idx="0">
              <a:scrgbClr r="0" g="0" b="0"/>
            </a:lnRef>
            <a:fillRef idx="0">
              <a:scrgbClr r="0" g="0" b="0"/>
            </a:fillRef>
            <a:effectRef idx="0">
              <a:scrgbClr r="0" g="0" b="0"/>
            </a:effectRef>
            <a:fontRef idx="minor"/>
          </p:style>
        </p:sp>
        <p:sp>
          <p:nvSpPr>
            <p:cNvPr id="12" name="CustomShape 10">
              <a:extLst>
                <a:ext uri="{FF2B5EF4-FFF2-40B4-BE49-F238E27FC236}">
                  <a16:creationId xmlns:a16="http://schemas.microsoft.com/office/drawing/2014/main" id="{1D7D1CB5-5D15-4A41-9D28-89AD82783E2A}"/>
                </a:ext>
              </a:extLst>
            </p:cNvPr>
            <p:cNvSpPr/>
            <p:nvPr/>
          </p:nvSpPr>
          <p:spPr>
            <a:xfrm rot="1940400">
              <a:off x="3312000" y="1373040"/>
              <a:ext cx="60840" cy="6084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2427</TotalTime>
  <Words>1903</Words>
  <Application>Microsoft Office PowerPoint</Application>
  <PresentationFormat>On-screen Show (16:9)</PresentationFormat>
  <Paragraphs>226</Paragraphs>
  <Slides>37</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Century Gothic</vt:lpstr>
      <vt:lpstr>Oswald</vt:lpstr>
      <vt:lpstr>Source Sans Pro</vt:lpstr>
      <vt:lpstr>Symbol</vt:lpstr>
      <vt:lpstr>Tahoma</vt:lpstr>
      <vt:lpstr>Times New Roman</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PhuLe</dc:creator>
  <cp:lastModifiedBy>Tuan Nguyen</cp:lastModifiedBy>
  <cp:revision>680</cp:revision>
  <dcterms:modified xsi:type="dcterms:W3CDTF">2022-05-13T03:08:09Z</dcterms:modified>
  <dc:language>en-US</dc:language>
</cp:coreProperties>
</file>